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slideshow.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0" r:id="rId3"/>
    <p:sldId id="258" r:id="rId4"/>
    <p:sldId id="259" r:id="rId5"/>
    <p:sldId id="262" r:id="rId6"/>
    <p:sldId id="263" r:id="rId7"/>
    <p:sldId id="265" r:id="rId8"/>
    <p:sldId id="266" r:id="rId9"/>
    <p:sldId id="267"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8AD"/>
    <a:srgbClr val="009FE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1A42A9-360C-17FA-2B75-55156546D5D2}" v="35" dt="2026-01-19T11:30:15.842"/>
    <p1510:client id="{E5461CE2-58C9-FD48-49FD-F3C07EDD445D}" v="2" dt="2026-01-19T15:02:11.2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249" autoAdjust="0"/>
    <p:restoredTop sz="94660"/>
  </p:normalViewPr>
  <p:slideViewPr>
    <p:cSldViewPr snapToGrid="0">
      <p:cViewPr varScale="1">
        <p:scale>
          <a:sx n="102" d="100"/>
          <a:sy n="102" d="100"/>
        </p:scale>
        <p:origin x="882"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D67C40-771C-4749-9F31-E765EEDE1346}" type="datetimeFigureOut">
              <a:rPr lang="en-GB" smtClean="0"/>
              <a:t>22/01/2026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356C0C-B33E-4CFE-8FF6-6DF823D5C5FE}" type="slidenum">
              <a:rPr lang="en-GB" smtClean="0"/>
              <a:t>‹#›</a:t>
            </a:fld>
            <a:endParaRPr lang="en-GB"/>
          </a:p>
        </p:txBody>
      </p:sp>
    </p:spTree>
    <p:extLst>
      <p:ext uri="{BB962C8B-B14F-4D97-AF65-F5344CB8AC3E}">
        <p14:creationId xmlns:p14="http://schemas.microsoft.com/office/powerpoint/2010/main" val="4072206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endParaRPr lang="de-DE"/>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22.01.2026</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3186192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22.01.2026</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3424469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endParaRPr lang="de-DE"/>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22.01.2026</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1026842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22.01.2026</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126318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endParaRPr lang="de-DE"/>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F64A8E5F-40E5-4553-9F3C-699F1A5B8145}" type="datetimeFigureOut">
              <a:rPr lang="de-DE" smtClean="0"/>
              <a:t>22.01.2026</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3577393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5" name="Segnaposto data 4"/>
          <p:cNvSpPr>
            <a:spLocks noGrp="1"/>
          </p:cNvSpPr>
          <p:nvPr>
            <p:ph type="dt" sz="half" idx="10"/>
          </p:nvPr>
        </p:nvSpPr>
        <p:spPr/>
        <p:txBody>
          <a:bodyPr/>
          <a:lstStyle/>
          <a:p>
            <a:fld id="{F64A8E5F-40E5-4553-9F3C-699F1A5B8145}" type="datetimeFigureOut">
              <a:rPr lang="de-DE" smtClean="0"/>
              <a:t>22.01.2026</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1284089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endParaRPr lang="de-DE"/>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7" name="Segnaposto data 6"/>
          <p:cNvSpPr>
            <a:spLocks noGrp="1"/>
          </p:cNvSpPr>
          <p:nvPr>
            <p:ph type="dt" sz="half" idx="10"/>
          </p:nvPr>
        </p:nvSpPr>
        <p:spPr/>
        <p:txBody>
          <a:bodyPr/>
          <a:lstStyle/>
          <a:p>
            <a:fld id="{F64A8E5F-40E5-4553-9F3C-699F1A5B8145}" type="datetimeFigureOut">
              <a:rPr lang="de-DE" smtClean="0"/>
              <a:t>22.01.2026</a:t>
            </a:fld>
            <a:endParaRPr lang="de-DE"/>
          </a:p>
        </p:txBody>
      </p:sp>
      <p:sp>
        <p:nvSpPr>
          <p:cNvPr id="8" name="Segnaposto piè di pagina 7"/>
          <p:cNvSpPr>
            <a:spLocks noGrp="1"/>
          </p:cNvSpPr>
          <p:nvPr>
            <p:ph type="ftr" sz="quarter" idx="11"/>
          </p:nvPr>
        </p:nvSpPr>
        <p:spPr/>
        <p:txBody>
          <a:bodyPr/>
          <a:lstStyle/>
          <a:p>
            <a:endParaRPr lang="de-DE"/>
          </a:p>
        </p:txBody>
      </p:sp>
      <p:sp>
        <p:nvSpPr>
          <p:cNvPr id="9" name="Segnaposto numero diapositiva 8"/>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2747982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data 2"/>
          <p:cNvSpPr>
            <a:spLocks noGrp="1"/>
          </p:cNvSpPr>
          <p:nvPr>
            <p:ph type="dt" sz="half" idx="10"/>
          </p:nvPr>
        </p:nvSpPr>
        <p:spPr/>
        <p:txBody>
          <a:bodyPr/>
          <a:lstStyle/>
          <a:p>
            <a:fld id="{F64A8E5F-40E5-4553-9F3C-699F1A5B8145}" type="datetimeFigureOut">
              <a:rPr lang="de-DE" smtClean="0"/>
              <a:t>22.01.2026</a:t>
            </a:fld>
            <a:endParaRPr lang="de-DE"/>
          </a:p>
        </p:txBody>
      </p:sp>
      <p:sp>
        <p:nvSpPr>
          <p:cNvPr id="4" name="Segnaposto piè di pagina 3"/>
          <p:cNvSpPr>
            <a:spLocks noGrp="1"/>
          </p:cNvSpPr>
          <p:nvPr>
            <p:ph type="ftr" sz="quarter" idx="11"/>
          </p:nvPr>
        </p:nvSpPr>
        <p:spPr/>
        <p:txBody>
          <a:bodyPr/>
          <a:lstStyle/>
          <a:p>
            <a:endParaRPr lang="de-DE"/>
          </a:p>
        </p:txBody>
      </p:sp>
      <p:sp>
        <p:nvSpPr>
          <p:cNvPr id="5" name="Segnaposto numero diapositiva 4"/>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33178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64A8E5F-40E5-4553-9F3C-699F1A5B8145}" type="datetimeFigureOut">
              <a:rPr lang="de-DE" smtClean="0"/>
              <a:t>22.01.2026</a:t>
            </a:fld>
            <a:endParaRPr lang="de-DE"/>
          </a:p>
        </p:txBody>
      </p:sp>
      <p:sp>
        <p:nvSpPr>
          <p:cNvPr id="3" name="Segnaposto piè di pagina 2"/>
          <p:cNvSpPr>
            <a:spLocks noGrp="1"/>
          </p:cNvSpPr>
          <p:nvPr>
            <p:ph type="ftr" sz="quarter" idx="11"/>
          </p:nvPr>
        </p:nvSpPr>
        <p:spPr/>
        <p:txBody>
          <a:bodyPr/>
          <a:lstStyle/>
          <a:p>
            <a:endParaRPr lang="de-DE"/>
          </a:p>
        </p:txBody>
      </p:sp>
      <p:sp>
        <p:nvSpPr>
          <p:cNvPr id="4" name="Segnaposto numero diapositiva 3"/>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1894095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de-DE"/>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64A8E5F-40E5-4553-9F3C-699F1A5B8145}" type="datetimeFigureOut">
              <a:rPr lang="de-DE" smtClean="0"/>
              <a:t>22.01.2026</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2365816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de-DE"/>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64A8E5F-40E5-4553-9F3C-699F1A5B8145}" type="datetimeFigureOut">
              <a:rPr lang="de-DE" smtClean="0"/>
              <a:t>22.01.2026</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1688576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endParaRPr lang="de-DE"/>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64A8E5F-40E5-4553-9F3C-699F1A5B8145}" type="datetimeFigureOut">
              <a:rPr lang="de-DE" smtClean="0"/>
              <a:t>22.01.2026</a:t>
            </a:fld>
            <a:endParaRPr lang="de-DE"/>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CD45B7-DFE2-4393-8D37-380FC36BF3AA}" type="slidenum">
              <a:rPr lang="de-DE" smtClean="0"/>
              <a:t>‹#›</a:t>
            </a:fld>
            <a:endParaRPr lang="de-DE"/>
          </a:p>
        </p:txBody>
      </p:sp>
    </p:spTree>
    <p:extLst>
      <p:ext uri="{BB962C8B-B14F-4D97-AF65-F5344CB8AC3E}">
        <p14:creationId xmlns:p14="http://schemas.microsoft.com/office/powerpoint/2010/main" val="1801931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image" Target="../media/image2.jpeg"/><Relationship Id="rId7" Type="http://schemas.openxmlformats.org/officeDocument/2006/relationships/slide" Target="slide8.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 Target="slide4.xml"/><Relationship Id="rId5" Type="http://schemas.openxmlformats.org/officeDocument/2006/relationships/slide" Target="slide3.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4.xml"/><Relationship Id="rId13" Type="http://schemas.openxmlformats.org/officeDocument/2006/relationships/image" Target="../media/image6.png"/><Relationship Id="rId3" Type="http://schemas.openxmlformats.org/officeDocument/2006/relationships/image" Target="../media/image3.png"/><Relationship Id="rId7" Type="http://schemas.openxmlformats.org/officeDocument/2006/relationships/slide" Target="slide3.xml"/><Relationship Id="rId12"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6.xml"/><Relationship Id="rId5" Type="http://schemas.openxmlformats.org/officeDocument/2006/relationships/image" Target="../media/image5.png"/><Relationship Id="rId15" Type="http://schemas.openxmlformats.org/officeDocument/2006/relationships/slide" Target="slide9.xml"/><Relationship Id="rId10" Type="http://schemas.openxmlformats.org/officeDocument/2006/relationships/slide" Target="slide5.xml"/><Relationship Id="rId4" Type="http://schemas.openxmlformats.org/officeDocument/2006/relationships/image" Target="../media/image4.svg"/><Relationship Id="rId9" Type="http://schemas.openxmlformats.org/officeDocument/2006/relationships/slide" Target="slide8.xml"/><Relationship Id="rId14" Type="http://schemas.openxmlformats.org/officeDocument/2006/relationships/image" Target="../media/image7.svg"/></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slide" Target="slide4.xml"/><Relationship Id="rId18" Type="http://schemas.openxmlformats.org/officeDocument/2006/relationships/slide" Target="slide9.xml"/><Relationship Id="rId3" Type="http://schemas.openxmlformats.org/officeDocument/2006/relationships/hyperlink" Target="http://www.oralhygienejournal.com/" TargetMode="External"/><Relationship Id="rId7" Type="http://schemas.openxmlformats.org/officeDocument/2006/relationships/image" Target="../media/image1.jpeg"/><Relationship Id="rId12" Type="http://schemas.openxmlformats.org/officeDocument/2006/relationships/slide" Target="slide3.xml"/><Relationship Id="rId17" Type="http://schemas.openxmlformats.org/officeDocument/2006/relationships/slide" Target="slide2.xml"/><Relationship Id="rId2" Type="http://schemas.openxmlformats.org/officeDocument/2006/relationships/image" Target="../media/image8.jpg"/><Relationship Id="rId16" Type="http://schemas.openxmlformats.org/officeDocument/2006/relationships/slide" Target="slide6.xml"/><Relationship Id="rId1" Type="http://schemas.openxmlformats.org/officeDocument/2006/relationships/slideLayout" Target="../slideLayouts/slideLayout2.xml"/><Relationship Id="rId6" Type="http://schemas.openxmlformats.org/officeDocument/2006/relationships/image" Target="../media/image9.jpg"/><Relationship Id="rId11" Type="http://schemas.openxmlformats.org/officeDocument/2006/relationships/slide" Target="slide7.xml"/><Relationship Id="rId5" Type="http://schemas.openxmlformats.org/officeDocument/2006/relationships/image" Target="../media/image7.svg"/><Relationship Id="rId15" Type="http://schemas.openxmlformats.org/officeDocument/2006/relationships/slide" Target="slide5.xml"/><Relationship Id="rId10" Type="http://schemas.openxmlformats.org/officeDocument/2006/relationships/image" Target="../media/image5.png"/><Relationship Id="rId4" Type="http://schemas.openxmlformats.org/officeDocument/2006/relationships/image" Target="../media/image6.png"/><Relationship Id="rId9" Type="http://schemas.openxmlformats.org/officeDocument/2006/relationships/image" Target="../media/image4.svg"/><Relationship Id="rId14" Type="http://schemas.openxmlformats.org/officeDocument/2006/relationships/slide" Target="slide8.xml"/></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xml"/><Relationship Id="rId3" Type="http://schemas.openxmlformats.org/officeDocument/2006/relationships/image" Target="../media/image6.png"/><Relationship Id="rId7" Type="http://schemas.openxmlformats.org/officeDocument/2006/relationships/image" Target="../media/image4.svg"/><Relationship Id="rId12" Type="http://schemas.openxmlformats.org/officeDocument/2006/relationships/slide" Target="slide8.xml"/><Relationship Id="rId2" Type="http://schemas.openxmlformats.org/officeDocument/2006/relationships/image" Target="../media/image10.jpg"/><Relationship Id="rId16" Type="http://schemas.openxmlformats.org/officeDocument/2006/relationships/slide" Target="slide9.xml"/><Relationship Id="rId1" Type="http://schemas.openxmlformats.org/officeDocument/2006/relationships/slideLayout" Target="../slideLayouts/slideLayout2.xml"/><Relationship Id="rId6" Type="http://schemas.openxmlformats.org/officeDocument/2006/relationships/image" Target="../media/image3.png"/><Relationship Id="rId11" Type="http://schemas.openxmlformats.org/officeDocument/2006/relationships/slide" Target="slide4.xml"/><Relationship Id="rId5" Type="http://schemas.openxmlformats.org/officeDocument/2006/relationships/image" Target="../media/image1.jpeg"/><Relationship Id="rId15" Type="http://schemas.openxmlformats.org/officeDocument/2006/relationships/slide" Target="slide2.xml"/><Relationship Id="rId10" Type="http://schemas.openxmlformats.org/officeDocument/2006/relationships/slide" Target="slide3.xml"/><Relationship Id="rId4" Type="http://schemas.openxmlformats.org/officeDocument/2006/relationships/image" Target="../media/image7.svg"/><Relationship Id="rId9" Type="http://schemas.openxmlformats.org/officeDocument/2006/relationships/slide" Target="slide7.xml"/><Relationship Id="rId14" Type="http://schemas.openxmlformats.org/officeDocument/2006/relationships/slide" Target="slide6.xml"/></Relationships>
</file>

<file path=ppt/slides/_rels/slide5.xml.rels><?xml version="1.0" encoding="UTF-8" standalone="yes"?>
<Relationships xmlns="http://schemas.openxmlformats.org/package/2006/relationships"><Relationship Id="rId8" Type="http://schemas.openxmlformats.org/officeDocument/2006/relationships/image" Target="../media/image4.svg"/><Relationship Id="rId13" Type="http://schemas.openxmlformats.org/officeDocument/2006/relationships/slide" Target="slide8.xml"/><Relationship Id="rId3" Type="http://schemas.openxmlformats.org/officeDocument/2006/relationships/hyperlink" Target="https://journals.aboutscience.eu/index.php/ohj/Guidelines_Reviewers" TargetMode="External"/><Relationship Id="rId7" Type="http://schemas.openxmlformats.org/officeDocument/2006/relationships/image" Target="../media/image3.png"/><Relationship Id="rId12" Type="http://schemas.openxmlformats.org/officeDocument/2006/relationships/slide" Target="slide4.xml"/><Relationship Id="rId17" Type="http://schemas.openxmlformats.org/officeDocument/2006/relationships/slide" Target="slide9.xml"/><Relationship Id="rId2" Type="http://schemas.openxmlformats.org/officeDocument/2006/relationships/image" Target="../media/image11.jpg"/><Relationship Id="rId16" Type="http://schemas.openxmlformats.org/officeDocument/2006/relationships/slide" Target="slide2.xml"/><Relationship Id="rId1" Type="http://schemas.openxmlformats.org/officeDocument/2006/relationships/slideLayout" Target="../slideLayouts/slideLayout6.xml"/><Relationship Id="rId6" Type="http://schemas.openxmlformats.org/officeDocument/2006/relationships/image" Target="../media/image1.jpeg"/><Relationship Id="rId11" Type="http://schemas.openxmlformats.org/officeDocument/2006/relationships/slide" Target="slide3.xml"/><Relationship Id="rId5" Type="http://schemas.openxmlformats.org/officeDocument/2006/relationships/image" Target="../media/image7.svg"/><Relationship Id="rId15" Type="http://schemas.openxmlformats.org/officeDocument/2006/relationships/slide" Target="slide6.xml"/><Relationship Id="rId10" Type="http://schemas.openxmlformats.org/officeDocument/2006/relationships/slide" Target="slide7.xml"/><Relationship Id="rId4" Type="http://schemas.openxmlformats.org/officeDocument/2006/relationships/image" Target="../media/image6.png"/><Relationship Id="rId9" Type="http://schemas.openxmlformats.org/officeDocument/2006/relationships/image" Target="../media/image5.png"/><Relationship Id="rId14" Type="http://schemas.openxmlformats.org/officeDocument/2006/relationships/slide" Target="slide5.xml"/></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slide" Target="slide4.xml"/><Relationship Id="rId18" Type="http://schemas.openxmlformats.org/officeDocument/2006/relationships/slide" Target="slide9.xml"/><Relationship Id="rId3" Type="http://schemas.openxmlformats.org/officeDocument/2006/relationships/image" Target="../media/image13.jpg"/><Relationship Id="rId7" Type="http://schemas.openxmlformats.org/officeDocument/2006/relationships/image" Target="../media/image1.jpeg"/><Relationship Id="rId12" Type="http://schemas.openxmlformats.org/officeDocument/2006/relationships/slide" Target="slide3.xml"/><Relationship Id="rId17" Type="http://schemas.openxmlformats.org/officeDocument/2006/relationships/slide" Target="slide2.xml"/><Relationship Id="rId2" Type="http://schemas.openxmlformats.org/officeDocument/2006/relationships/image" Target="../media/image12.jpg"/><Relationship Id="rId16" Type="http://schemas.openxmlformats.org/officeDocument/2006/relationships/slide" Target="slide6.xml"/><Relationship Id="rId1" Type="http://schemas.openxmlformats.org/officeDocument/2006/relationships/slideLayout" Target="../slideLayouts/slideLayout6.xml"/><Relationship Id="rId6" Type="http://schemas.openxmlformats.org/officeDocument/2006/relationships/image" Target="../media/image7.svg"/><Relationship Id="rId11" Type="http://schemas.openxmlformats.org/officeDocument/2006/relationships/slide" Target="slide7.xml"/><Relationship Id="rId5" Type="http://schemas.openxmlformats.org/officeDocument/2006/relationships/image" Target="../media/image6.png"/><Relationship Id="rId15" Type="http://schemas.openxmlformats.org/officeDocument/2006/relationships/slide" Target="slide5.xml"/><Relationship Id="rId10" Type="http://schemas.openxmlformats.org/officeDocument/2006/relationships/image" Target="../media/image5.png"/><Relationship Id="rId4" Type="http://schemas.openxmlformats.org/officeDocument/2006/relationships/image" Target="../media/image14.jpg"/><Relationship Id="rId9" Type="http://schemas.openxmlformats.org/officeDocument/2006/relationships/image" Target="../media/image4.svg"/><Relationship Id="rId14" Type="http://schemas.openxmlformats.org/officeDocument/2006/relationships/slide" Target="slide8.xml"/></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xml"/><Relationship Id="rId3" Type="http://schemas.openxmlformats.org/officeDocument/2006/relationships/image" Target="../media/image6.png"/><Relationship Id="rId7" Type="http://schemas.openxmlformats.org/officeDocument/2006/relationships/image" Target="../media/image4.svg"/><Relationship Id="rId12" Type="http://schemas.openxmlformats.org/officeDocument/2006/relationships/slide" Target="slide8.xml"/><Relationship Id="rId2" Type="http://schemas.openxmlformats.org/officeDocument/2006/relationships/image" Target="../media/image15.jpg"/><Relationship Id="rId16" Type="http://schemas.openxmlformats.org/officeDocument/2006/relationships/slide" Target="slide9.xml"/><Relationship Id="rId1" Type="http://schemas.openxmlformats.org/officeDocument/2006/relationships/slideLayout" Target="../slideLayouts/slideLayout6.xml"/><Relationship Id="rId6" Type="http://schemas.openxmlformats.org/officeDocument/2006/relationships/image" Target="../media/image3.png"/><Relationship Id="rId11" Type="http://schemas.openxmlformats.org/officeDocument/2006/relationships/slide" Target="slide4.xml"/><Relationship Id="rId5" Type="http://schemas.openxmlformats.org/officeDocument/2006/relationships/image" Target="../media/image1.jpeg"/><Relationship Id="rId15" Type="http://schemas.openxmlformats.org/officeDocument/2006/relationships/slide" Target="slide2.xml"/><Relationship Id="rId10" Type="http://schemas.openxmlformats.org/officeDocument/2006/relationships/slide" Target="slide3.xml"/><Relationship Id="rId4" Type="http://schemas.openxmlformats.org/officeDocument/2006/relationships/image" Target="../media/image7.svg"/><Relationship Id="rId9" Type="http://schemas.openxmlformats.org/officeDocument/2006/relationships/slide" Target="slide7.xml"/><Relationship Id="rId14" Type="http://schemas.openxmlformats.org/officeDocument/2006/relationships/slide" Target="slide6.xml"/></Relationships>
</file>

<file path=ppt/slides/_rels/slide8.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6.xml"/><Relationship Id="rId3" Type="http://schemas.openxmlformats.org/officeDocument/2006/relationships/image" Target="../media/image16.jpg"/><Relationship Id="rId7" Type="http://schemas.openxmlformats.org/officeDocument/2006/relationships/image" Target="../media/image5.png"/><Relationship Id="rId12" Type="http://schemas.openxmlformats.org/officeDocument/2006/relationships/slide" Target="slide5.xml"/><Relationship Id="rId2" Type="http://schemas.openxmlformats.org/officeDocument/2006/relationships/image" Target="../media/image15.jpg"/><Relationship Id="rId1" Type="http://schemas.openxmlformats.org/officeDocument/2006/relationships/slideLayout" Target="../slideLayouts/slideLayout6.xml"/><Relationship Id="rId6" Type="http://schemas.openxmlformats.org/officeDocument/2006/relationships/image" Target="../media/image4.svg"/><Relationship Id="rId11" Type="http://schemas.openxmlformats.org/officeDocument/2006/relationships/slide" Target="slide8.xml"/><Relationship Id="rId5" Type="http://schemas.openxmlformats.org/officeDocument/2006/relationships/image" Target="../media/image3.png"/><Relationship Id="rId15" Type="http://schemas.openxmlformats.org/officeDocument/2006/relationships/slide" Target="slide9.xml"/><Relationship Id="rId10" Type="http://schemas.openxmlformats.org/officeDocument/2006/relationships/slide" Target="slide4.xml"/><Relationship Id="rId4" Type="http://schemas.openxmlformats.org/officeDocument/2006/relationships/image" Target="../media/image1.jpeg"/><Relationship Id="rId9" Type="http://schemas.openxmlformats.org/officeDocument/2006/relationships/slide" Target="slide3.xml"/><Relationship Id="rId14" Type="http://schemas.openxmlformats.org/officeDocument/2006/relationships/slide" Target="slide2.xml"/></Relationships>
</file>

<file path=ppt/slides/_rels/slide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xml"/><Relationship Id="rId3" Type="http://schemas.openxmlformats.org/officeDocument/2006/relationships/image" Target="../media/image18.png"/><Relationship Id="rId7" Type="http://schemas.openxmlformats.org/officeDocument/2006/relationships/image" Target="../media/image4.svg"/><Relationship Id="rId12" Type="http://schemas.openxmlformats.org/officeDocument/2006/relationships/slide" Target="slide8.xml"/><Relationship Id="rId2" Type="http://schemas.openxmlformats.org/officeDocument/2006/relationships/image" Target="../media/image17.png"/><Relationship Id="rId16" Type="http://schemas.openxmlformats.org/officeDocument/2006/relationships/slide" Target="slide9.xml"/><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slide" Target="slide4.xml"/><Relationship Id="rId5" Type="http://schemas.openxmlformats.org/officeDocument/2006/relationships/image" Target="../media/image1.jpeg"/><Relationship Id="rId15" Type="http://schemas.openxmlformats.org/officeDocument/2006/relationships/slide" Target="slide2.xml"/><Relationship Id="rId10" Type="http://schemas.openxmlformats.org/officeDocument/2006/relationships/slide" Target="slide3.xml"/><Relationship Id="rId4" Type="http://schemas.openxmlformats.org/officeDocument/2006/relationships/image" Target="../media/image19.png"/><Relationship Id="rId9" Type="http://schemas.openxmlformats.org/officeDocument/2006/relationships/slide" Target="slide7.xml"/><Relationship Id="rId14" Type="http://schemas.openxmlformats.org/officeDocument/2006/relationships/slide" Target="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magine 3" descr="Immagine che contiene aqua, sfocatura, Turchese, blu&#10;&#10;Il contenuto generato dall&amp;#39;IA potrebbe non essere corretto.">
            <a:extLst>
              <a:ext uri="{FF2B5EF4-FFF2-40B4-BE49-F238E27FC236}">
                <a16:creationId xmlns:a16="http://schemas.microsoft.com/office/drawing/2014/main" id="{3300E502-2DA2-307D-493F-22BF1A7E705B}"/>
              </a:ext>
            </a:extLst>
          </p:cNvPr>
          <p:cNvPicPr>
            <a:picLocks noChangeAspect="1"/>
          </p:cNvPicPr>
          <p:nvPr/>
        </p:nvPicPr>
        <p:blipFill>
          <a:blip r:embed="rId2"/>
          <a:srcRect r="28050" b="19714"/>
          <a:stretch>
            <a:fillRect/>
          </a:stretch>
        </p:blipFill>
        <p:spPr>
          <a:xfrm>
            <a:off x="-1" y="4111147"/>
            <a:ext cx="12192001" cy="1289528"/>
          </a:xfrm>
          <a:prstGeom prst="rect">
            <a:avLst/>
          </a:prstGeom>
        </p:spPr>
      </p:pic>
      <p:pic>
        <p:nvPicPr>
          <p:cNvPr id="4" name="Immagine 3" descr="Immagine che contiene aqua, sfocatura, Turchese, blu&#10;&#10;Il contenuto generato dall&amp;#39;IA potrebbe non essere corretto.">
            <a:extLst>
              <a:ext uri="{FF2B5EF4-FFF2-40B4-BE49-F238E27FC236}">
                <a16:creationId xmlns:a16="http://schemas.microsoft.com/office/drawing/2014/main" id="{9D3C9B96-FDE3-5453-4C35-1A6EA85676D8}"/>
              </a:ext>
            </a:extLst>
          </p:cNvPr>
          <p:cNvPicPr>
            <a:picLocks noChangeAspect="1"/>
          </p:cNvPicPr>
          <p:nvPr/>
        </p:nvPicPr>
        <p:blipFill>
          <a:blip r:embed="rId2"/>
          <a:stretch>
            <a:fillRect/>
          </a:stretch>
        </p:blipFill>
        <p:spPr>
          <a:xfrm>
            <a:off x="0" y="1954"/>
            <a:ext cx="12192000" cy="719034"/>
          </a:xfrm>
          <a:prstGeom prst="rect">
            <a:avLst/>
          </a:prstGeom>
        </p:spPr>
      </p:pic>
      <p:pic>
        <p:nvPicPr>
          <p:cNvPr id="5" name="Immagine 4" descr="Immagine che contiene Carattere, testo, Elementi grafici, logo&#10;&#10;Il contenuto generato dall&amp;#39;IA potrebbe non essere corretto.">
            <a:extLst>
              <a:ext uri="{FF2B5EF4-FFF2-40B4-BE49-F238E27FC236}">
                <a16:creationId xmlns:a16="http://schemas.microsoft.com/office/drawing/2014/main" id="{4AE63BED-DDE5-E36E-0510-4F2FF0795571}"/>
              </a:ext>
            </a:extLst>
          </p:cNvPr>
          <p:cNvPicPr>
            <a:picLocks noChangeAspect="1"/>
          </p:cNvPicPr>
          <p:nvPr/>
        </p:nvPicPr>
        <p:blipFill>
          <a:blip r:embed="rId3"/>
          <a:stretch>
            <a:fillRect/>
          </a:stretch>
        </p:blipFill>
        <p:spPr>
          <a:xfrm>
            <a:off x="711163" y="1046085"/>
            <a:ext cx="5384838" cy="1697550"/>
          </a:xfrm>
          <a:prstGeom prst="rect">
            <a:avLst/>
          </a:prstGeom>
        </p:spPr>
      </p:pic>
      <p:sp>
        <p:nvSpPr>
          <p:cNvPr id="2" name="Rounded Rectangle 3">
            <a:hlinkClick r:id="rId4" action="ppaction://hlinksldjump" highlightClick="1"/>
            <a:extLst>
              <a:ext uri="{FF2B5EF4-FFF2-40B4-BE49-F238E27FC236}">
                <a16:creationId xmlns:a16="http://schemas.microsoft.com/office/drawing/2014/main" id="{5A33272A-EA05-69BD-281A-5EDDF60B3E4C}"/>
              </a:ext>
            </a:extLst>
          </p:cNvPr>
          <p:cNvSpPr/>
          <p:nvPr/>
        </p:nvSpPr>
        <p:spPr>
          <a:xfrm>
            <a:off x="457084" y="4268469"/>
            <a:ext cx="1440000" cy="886691"/>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IT" sz="2000" dirty="0">
                <a:solidFill>
                  <a:schemeClr val="bg1"/>
                </a:solidFill>
              </a:rPr>
              <a:t>Overview</a:t>
            </a:r>
          </a:p>
        </p:txBody>
      </p:sp>
      <p:sp>
        <p:nvSpPr>
          <p:cNvPr id="3" name="Rounded Rectangle 6">
            <a:hlinkClick r:id="rId5" action="ppaction://hlinksldjump" highlightClick="1"/>
            <a:extLst>
              <a:ext uri="{FF2B5EF4-FFF2-40B4-BE49-F238E27FC236}">
                <a16:creationId xmlns:a16="http://schemas.microsoft.com/office/drawing/2014/main" id="{532DE13C-BF8F-A814-1522-8DC26165101A}"/>
              </a:ext>
            </a:extLst>
          </p:cNvPr>
          <p:cNvSpPr/>
          <p:nvPr/>
        </p:nvSpPr>
        <p:spPr>
          <a:xfrm>
            <a:off x="2644067" y="4267167"/>
            <a:ext cx="1440000" cy="886691"/>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2000" dirty="0" err="1">
                <a:solidFill>
                  <a:schemeClr val="bg1"/>
                </a:solidFill>
              </a:rPr>
              <a:t>Invitation</a:t>
            </a:r>
            <a:endParaRPr lang="en-IT" sz="2000" dirty="0">
              <a:solidFill>
                <a:schemeClr val="bg1"/>
              </a:solidFill>
            </a:endParaRPr>
          </a:p>
        </p:txBody>
      </p:sp>
      <p:cxnSp>
        <p:nvCxnSpPr>
          <p:cNvPr id="6" name="Straight Connector 5">
            <a:extLst>
              <a:ext uri="{FF2B5EF4-FFF2-40B4-BE49-F238E27FC236}">
                <a16:creationId xmlns:a16="http://schemas.microsoft.com/office/drawing/2014/main" id="{C72E8C32-F2FE-1420-F408-01C953438CBC}"/>
              </a:ext>
            </a:extLst>
          </p:cNvPr>
          <p:cNvCxnSpPr>
            <a:cxnSpLocks/>
          </p:cNvCxnSpPr>
          <p:nvPr/>
        </p:nvCxnSpPr>
        <p:spPr>
          <a:xfrm>
            <a:off x="2186984" y="4195988"/>
            <a:ext cx="0" cy="10800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75A3FBE-0E5D-56E6-DB16-BC1D59F453EF}"/>
              </a:ext>
            </a:extLst>
          </p:cNvPr>
          <p:cNvCxnSpPr>
            <a:cxnSpLocks/>
          </p:cNvCxnSpPr>
          <p:nvPr/>
        </p:nvCxnSpPr>
        <p:spPr>
          <a:xfrm>
            <a:off x="6438311" y="4195988"/>
            <a:ext cx="0" cy="10800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ounded Rectangle 17">
            <a:hlinkClick r:id="rId6" action="ppaction://hlinksldjump" highlightClick="1"/>
            <a:extLst>
              <a:ext uri="{FF2B5EF4-FFF2-40B4-BE49-F238E27FC236}">
                <a16:creationId xmlns:a16="http://schemas.microsoft.com/office/drawing/2014/main" id="{B40A2EB5-CFF8-28B9-D9A9-A24DBBB5D9A5}"/>
              </a:ext>
            </a:extLst>
          </p:cNvPr>
          <p:cNvSpPr/>
          <p:nvPr/>
        </p:nvSpPr>
        <p:spPr>
          <a:xfrm>
            <a:off x="4447602" y="4243483"/>
            <a:ext cx="2032178" cy="886691"/>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2000" dirty="0" err="1">
                <a:solidFill>
                  <a:schemeClr val="bg1"/>
                </a:solidFill>
              </a:rPr>
              <a:t>Accept</a:t>
            </a:r>
            <a:r>
              <a:rPr lang="it-IT" sz="2000" dirty="0">
                <a:solidFill>
                  <a:schemeClr val="bg1"/>
                </a:solidFill>
              </a:rPr>
              <a:t> </a:t>
            </a:r>
            <a:br>
              <a:rPr lang="it-IT" sz="2000" dirty="0">
                <a:solidFill>
                  <a:schemeClr val="bg1"/>
                </a:solidFill>
              </a:rPr>
            </a:br>
            <a:r>
              <a:rPr lang="it-IT" sz="2000" dirty="0">
                <a:solidFill>
                  <a:schemeClr val="bg1"/>
                </a:solidFill>
              </a:rPr>
              <a:t>and review</a:t>
            </a:r>
            <a:endParaRPr lang="en-IT" sz="2000" dirty="0">
              <a:solidFill>
                <a:schemeClr val="bg1"/>
              </a:solidFill>
            </a:endParaRPr>
          </a:p>
        </p:txBody>
      </p:sp>
      <p:sp>
        <p:nvSpPr>
          <p:cNvPr id="9" name="Rounded Rectangle 14">
            <a:hlinkClick r:id="rId7" action="ppaction://hlinksldjump" highlightClick="1"/>
            <a:extLst>
              <a:ext uri="{FF2B5EF4-FFF2-40B4-BE49-F238E27FC236}">
                <a16:creationId xmlns:a16="http://schemas.microsoft.com/office/drawing/2014/main" id="{6F4F64D7-E8A0-EFF7-20A8-54BE3323D5C8}"/>
              </a:ext>
            </a:extLst>
          </p:cNvPr>
          <p:cNvSpPr/>
          <p:nvPr/>
        </p:nvSpPr>
        <p:spPr>
          <a:xfrm>
            <a:off x="6596526" y="4235688"/>
            <a:ext cx="2378485" cy="886691"/>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Further</a:t>
            </a:r>
            <a:r>
              <a:rPr lang="it-IT" sz="20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it-IT"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communication</a:t>
            </a:r>
            <a:endParaRPr lang="en-IT"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0" name="Straight Connector 9">
            <a:extLst>
              <a:ext uri="{FF2B5EF4-FFF2-40B4-BE49-F238E27FC236}">
                <a16:creationId xmlns:a16="http://schemas.microsoft.com/office/drawing/2014/main" id="{8B44363F-AF63-67A2-C783-2FDCDD626E68}"/>
              </a:ext>
            </a:extLst>
          </p:cNvPr>
          <p:cNvCxnSpPr>
            <a:cxnSpLocks/>
          </p:cNvCxnSpPr>
          <p:nvPr/>
        </p:nvCxnSpPr>
        <p:spPr>
          <a:xfrm>
            <a:off x="9050289" y="4195988"/>
            <a:ext cx="0" cy="10800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AF5E348-94C9-D982-4725-A46D107162C2}"/>
              </a:ext>
            </a:extLst>
          </p:cNvPr>
          <p:cNvSpPr txBox="1"/>
          <p:nvPr/>
        </p:nvSpPr>
        <p:spPr>
          <a:xfrm>
            <a:off x="5463691" y="1555975"/>
            <a:ext cx="5800200" cy="907941"/>
          </a:xfrm>
          <a:prstGeom prst="rect">
            <a:avLst/>
          </a:prstGeom>
          <a:noFill/>
        </p:spPr>
        <p:txBody>
          <a:bodyPr wrap="square" bIns="0" rtlCol="0" anchor="b" anchorCtr="0">
            <a:spAutoFit/>
          </a:bodyPr>
          <a:lstStyle/>
          <a:p>
            <a:pPr algn="r"/>
            <a:r>
              <a:rPr lang="it-IT" sz="2400" dirty="0" err="1"/>
              <a:t>Editorial</a:t>
            </a:r>
            <a:r>
              <a:rPr lang="it-IT" sz="2400" dirty="0"/>
              <a:t> Board </a:t>
            </a:r>
            <a:r>
              <a:rPr lang="it-IT" sz="2400" dirty="0" err="1"/>
              <a:t>Member</a:t>
            </a:r>
            <a:r>
              <a:rPr lang="it-IT" sz="2400" dirty="0"/>
              <a:t> </a:t>
            </a:r>
            <a:br>
              <a:rPr lang="it-IT" sz="2400" dirty="0"/>
            </a:br>
            <a:r>
              <a:rPr lang="en-IT" sz="3200" dirty="0"/>
              <a:t>Tutorial</a:t>
            </a:r>
            <a:endParaRPr lang="en-IT" sz="2400" dirty="0"/>
          </a:p>
        </p:txBody>
      </p:sp>
      <p:sp>
        <p:nvSpPr>
          <p:cNvPr id="13" name="Rounded Rectangle 6">
            <a:hlinkClick r:id="rId8" action="ppaction://hlinksldjump"/>
            <a:extLst>
              <a:ext uri="{FF2B5EF4-FFF2-40B4-BE49-F238E27FC236}">
                <a16:creationId xmlns:a16="http://schemas.microsoft.com/office/drawing/2014/main" id="{5EC7B455-817D-E80A-8FE8-2CD8C79C50BB}"/>
              </a:ext>
            </a:extLst>
          </p:cNvPr>
          <p:cNvSpPr/>
          <p:nvPr/>
        </p:nvSpPr>
        <p:spPr>
          <a:xfrm>
            <a:off x="9547933" y="4267167"/>
            <a:ext cx="1651727" cy="886154"/>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it-IT"/>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it-IT" sz="2000" dirty="0">
                <a:solidFill>
                  <a:schemeClr val="bg1"/>
                </a:solidFill>
              </a:rPr>
              <a:t>Update </a:t>
            </a:r>
            <a:r>
              <a:rPr lang="it-IT" sz="2000" dirty="0" err="1">
                <a:solidFill>
                  <a:schemeClr val="bg1"/>
                </a:solidFill>
              </a:rPr>
              <a:t>your</a:t>
            </a:r>
            <a:r>
              <a:rPr lang="it-IT" sz="2000" dirty="0">
                <a:solidFill>
                  <a:schemeClr val="bg1"/>
                </a:solidFill>
              </a:rPr>
              <a:t> information</a:t>
            </a:r>
            <a:endParaRPr lang="en-IT" sz="2000" dirty="0">
              <a:solidFill>
                <a:schemeClr val="bg1"/>
              </a:solidFill>
            </a:endParaRPr>
          </a:p>
        </p:txBody>
      </p:sp>
      <p:cxnSp>
        <p:nvCxnSpPr>
          <p:cNvPr id="14" name="Straight Connector 13">
            <a:extLst>
              <a:ext uri="{FF2B5EF4-FFF2-40B4-BE49-F238E27FC236}">
                <a16:creationId xmlns:a16="http://schemas.microsoft.com/office/drawing/2014/main" id="{DF784418-4844-8ABC-94D1-C4DCBC281B53}"/>
              </a:ext>
            </a:extLst>
          </p:cNvPr>
          <p:cNvCxnSpPr>
            <a:cxnSpLocks/>
          </p:cNvCxnSpPr>
          <p:nvPr/>
        </p:nvCxnSpPr>
        <p:spPr>
          <a:xfrm>
            <a:off x="4418511" y="4195988"/>
            <a:ext cx="0" cy="10800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2583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B0AA4A-ABE7-8817-E206-8A8D04207B78}"/>
            </a:ext>
          </a:extLst>
        </p:cNvPr>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A0D449CF-EA8B-B4D9-9A8F-3A2D3183E21A}"/>
              </a:ext>
            </a:extLst>
          </p:cNvPr>
          <p:cNvSpPr>
            <a:spLocks noGrp="1"/>
          </p:cNvSpPr>
          <p:nvPr>
            <p:ph type="sldNum" sz="quarter" idx="12"/>
          </p:nvPr>
        </p:nvSpPr>
        <p:spPr/>
        <p:txBody>
          <a:bodyPr/>
          <a:lstStyle/>
          <a:p>
            <a:fld id="{2CAFCFD2-F10D-4443-A9BC-269EB9127F56}" type="slidenum">
              <a:rPr lang="it-IT" smtClean="0"/>
              <a:t>2</a:t>
            </a:fld>
            <a:endParaRPr lang="it-IT" dirty="0"/>
          </a:p>
        </p:txBody>
      </p:sp>
      <p:pic>
        <p:nvPicPr>
          <p:cNvPr id="6" name="Immagine 5" descr="Immagine che contiene aqua, sfocatura, Turchese, blu&#10;&#10;Il contenuto generato dall&amp;#39;IA potrebbe non essere corretto.">
            <a:extLst>
              <a:ext uri="{FF2B5EF4-FFF2-40B4-BE49-F238E27FC236}">
                <a16:creationId xmlns:a16="http://schemas.microsoft.com/office/drawing/2014/main" id="{1466143F-0C6B-C522-D351-29B8205B0A6A}"/>
              </a:ext>
            </a:extLst>
          </p:cNvPr>
          <p:cNvPicPr>
            <a:picLocks noChangeAspect="1"/>
          </p:cNvPicPr>
          <p:nvPr/>
        </p:nvPicPr>
        <p:blipFill>
          <a:blip r:embed="rId2"/>
          <a:stretch>
            <a:fillRect/>
          </a:stretch>
        </p:blipFill>
        <p:spPr>
          <a:xfrm>
            <a:off x="0" y="371"/>
            <a:ext cx="12192000" cy="1015831"/>
          </a:xfrm>
          <a:prstGeom prst="rect">
            <a:avLst/>
          </a:prstGeom>
        </p:spPr>
      </p:pic>
      <p:sp>
        <p:nvSpPr>
          <p:cNvPr id="5" name="TextBox 4">
            <a:extLst>
              <a:ext uri="{FF2B5EF4-FFF2-40B4-BE49-F238E27FC236}">
                <a16:creationId xmlns:a16="http://schemas.microsoft.com/office/drawing/2014/main" id="{6B515E02-C8DE-FC40-40E9-50169E8B09B2}"/>
              </a:ext>
            </a:extLst>
          </p:cNvPr>
          <p:cNvSpPr txBox="1"/>
          <p:nvPr/>
        </p:nvSpPr>
        <p:spPr>
          <a:xfrm>
            <a:off x="357773" y="1345980"/>
            <a:ext cx="11620788" cy="769441"/>
          </a:xfrm>
          <a:prstGeom prst="rect">
            <a:avLst/>
          </a:prstGeom>
          <a:noFill/>
        </p:spPr>
        <p:txBody>
          <a:bodyPr wrap="square" lIns="180000" rtlCol="0">
            <a:spAutoFit/>
          </a:bodyPr>
          <a:lstStyle/>
          <a:p>
            <a:r>
              <a:rPr lang="it-IT" sz="4400" dirty="0"/>
              <a:t>OHJ</a:t>
            </a:r>
            <a:r>
              <a:rPr lang="en-IT" sz="4400" dirty="0"/>
              <a:t> | </a:t>
            </a:r>
            <a:r>
              <a:rPr lang="it-IT" sz="4400" dirty="0"/>
              <a:t>Peer review</a:t>
            </a:r>
            <a:r>
              <a:rPr lang="en-IT" sz="4400" dirty="0"/>
              <a:t> </a:t>
            </a:r>
            <a:r>
              <a:rPr lang="it-IT" sz="4400" dirty="0" err="1"/>
              <a:t>overview</a:t>
            </a:r>
            <a:endParaRPr lang="en-IT" sz="4400" dirty="0"/>
          </a:p>
        </p:txBody>
      </p:sp>
      <p:pic>
        <p:nvPicPr>
          <p:cNvPr id="8" name="Graphic 7" descr="Home with solid fill">
            <a:hlinkClick r:id="" action="ppaction://hlinkshowjump?jump=firstslide"/>
            <a:extLst>
              <a:ext uri="{FF2B5EF4-FFF2-40B4-BE49-F238E27FC236}">
                <a16:creationId xmlns:a16="http://schemas.microsoft.com/office/drawing/2014/main" id="{697155ED-210B-9634-6311-6CBE78D09E6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2036" y="306435"/>
            <a:ext cx="398943" cy="398943"/>
          </a:xfrm>
          <a:prstGeom prst="rect">
            <a:avLst/>
          </a:prstGeom>
        </p:spPr>
      </p:pic>
      <p:sp>
        <p:nvSpPr>
          <p:cNvPr id="10" name="TextBox 9">
            <a:extLst>
              <a:ext uri="{FF2B5EF4-FFF2-40B4-BE49-F238E27FC236}">
                <a16:creationId xmlns:a16="http://schemas.microsoft.com/office/drawing/2014/main" id="{BCD50ADF-62A1-C580-BC14-A861E301DAA3}"/>
              </a:ext>
            </a:extLst>
          </p:cNvPr>
          <p:cNvSpPr txBox="1"/>
          <p:nvPr/>
        </p:nvSpPr>
        <p:spPr>
          <a:xfrm>
            <a:off x="502036" y="2532702"/>
            <a:ext cx="5449948" cy="3539430"/>
          </a:xfrm>
          <a:prstGeom prst="rect">
            <a:avLst/>
          </a:prstGeom>
          <a:noFill/>
        </p:spPr>
        <p:txBody>
          <a:bodyPr wrap="square" rtlCol="0">
            <a:spAutoFit/>
          </a:bodyPr>
          <a:lstStyle/>
          <a:p>
            <a:r>
              <a:rPr lang="en-GB" sz="1400" b="1" dirty="0">
                <a:latin typeface="Calibri" panose="020F0502020204030204" pitchFamily="34" charset="0"/>
                <a:ea typeface="Calibri" panose="020F0502020204030204" pitchFamily="34" charset="0"/>
                <a:cs typeface="Calibri" panose="020F0502020204030204" pitchFamily="34" charset="0"/>
              </a:rPr>
              <a:t>Oral Hygiene Journal</a:t>
            </a:r>
            <a:r>
              <a:rPr lang="en-GB" sz="1400" dirty="0">
                <a:latin typeface="Calibri" panose="020F0502020204030204" pitchFamily="34" charset="0"/>
                <a:ea typeface="Calibri" panose="020F0502020204030204" pitchFamily="34" charset="0"/>
                <a:cs typeface="Calibri" panose="020F0502020204030204" pitchFamily="34" charset="0"/>
              </a:rPr>
              <a:t> adopts a single anonymized peer-review process, which means that reviewer identity is not made visible to authors, author identity is visible to reviewers, reviewer and author identity are visible to the editors.  </a:t>
            </a:r>
          </a:p>
          <a:p>
            <a:endParaRPr lang="en-GB" sz="1400" dirty="0">
              <a:latin typeface="Calibri" panose="020F0502020204030204" pitchFamily="34" charset="0"/>
              <a:ea typeface="Calibri" panose="020F0502020204030204" pitchFamily="34" charset="0"/>
              <a:cs typeface="Calibri" panose="020F0502020204030204" pitchFamily="34" charset="0"/>
            </a:endParaRPr>
          </a:p>
          <a:p>
            <a:r>
              <a:rPr lang="en-GB" sz="1400" dirty="0">
                <a:latin typeface="Calibri" panose="020F0502020204030204" pitchFamily="34" charset="0"/>
                <a:ea typeface="Calibri" panose="020F0502020204030204" pitchFamily="34" charset="0"/>
                <a:cs typeface="Calibri" panose="020F0502020204030204" pitchFamily="34" charset="0"/>
              </a:rPr>
              <a:t>Reviewers are asked to supply confidential comments and recommendations, which will only be visible to the Section Editor and Editor in Chief, and comments for the authors which are shared in an anonymous way. </a:t>
            </a:r>
          </a:p>
          <a:p>
            <a:endParaRPr lang="en-GB" sz="1400" dirty="0">
              <a:latin typeface="Calibri" panose="020F0502020204030204" pitchFamily="34" charset="0"/>
              <a:ea typeface="Calibri" panose="020F0502020204030204" pitchFamily="34" charset="0"/>
              <a:cs typeface="Calibri" panose="020F0502020204030204" pitchFamily="34" charset="0"/>
            </a:endParaRPr>
          </a:p>
          <a:p>
            <a:r>
              <a:rPr lang="en-GB" sz="1400" dirty="0">
                <a:latin typeface="Calibri" panose="020F0502020204030204" pitchFamily="34" charset="0"/>
                <a:ea typeface="Calibri" panose="020F0502020204030204" pitchFamily="34" charset="0"/>
                <a:cs typeface="Calibri" panose="020F0502020204030204" pitchFamily="34" charset="0"/>
              </a:rPr>
              <a:t>Reviewer reports are confidential and are not posted with the articles.</a:t>
            </a:r>
          </a:p>
          <a:p>
            <a:endParaRPr lang="en-GB" sz="1400" dirty="0">
              <a:latin typeface="Calibri" panose="020F0502020204030204" pitchFamily="34" charset="0"/>
              <a:ea typeface="Calibri" panose="020F0502020204030204" pitchFamily="34" charset="0"/>
              <a:cs typeface="Calibri" panose="020F0502020204030204" pitchFamily="34" charset="0"/>
            </a:endParaRPr>
          </a:p>
          <a:p>
            <a:r>
              <a:rPr lang="en-GB" sz="1400" i="1" u="sng" dirty="0">
                <a:latin typeface="Calibri" panose="020F0502020204030204" pitchFamily="34" charset="0"/>
                <a:ea typeface="Calibri" panose="020F0502020204030204" pitchFamily="34" charset="0"/>
                <a:cs typeface="Calibri" panose="020F0502020204030204" pitchFamily="34" charset="0"/>
              </a:rPr>
              <a:t>Peer review details</a:t>
            </a:r>
            <a:r>
              <a:rPr lang="en-GB" sz="1400" i="1" dirty="0">
                <a:latin typeface="Calibri" panose="020F0502020204030204" pitchFamily="34" charset="0"/>
                <a:ea typeface="Calibri" panose="020F0502020204030204" pitchFamily="34" charset="0"/>
                <a:cs typeface="Calibri" panose="020F0502020204030204" pitchFamily="34" charset="0"/>
              </a:rPr>
              <a:t>:</a:t>
            </a: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i="1" dirty="0">
                <a:latin typeface="Calibri" panose="020F0502020204030204" pitchFamily="34" charset="0"/>
                <a:ea typeface="Calibri" panose="020F0502020204030204" pitchFamily="34" charset="0"/>
                <a:cs typeface="Calibri" panose="020F0502020204030204" pitchFamily="34" charset="0"/>
              </a:rPr>
              <a:t>Identity transparency: single anonymized</a:t>
            </a: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i="1" dirty="0">
                <a:latin typeface="Calibri" panose="020F0502020204030204" pitchFamily="34" charset="0"/>
                <a:ea typeface="Calibri" panose="020F0502020204030204" pitchFamily="34" charset="0"/>
                <a:cs typeface="Calibri" panose="020F0502020204030204" pitchFamily="34" charset="0"/>
              </a:rPr>
              <a:t>Reviewer interacts with: Editor in Chief and Section Editors</a:t>
            </a: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i="1" dirty="0">
                <a:latin typeface="Calibri" panose="020F0502020204030204" pitchFamily="34" charset="0"/>
                <a:ea typeface="Calibri" panose="020F0502020204030204" pitchFamily="34" charset="0"/>
                <a:cs typeface="Calibri" panose="020F0502020204030204" pitchFamily="34" charset="0"/>
              </a:rPr>
              <a:t>Review information published: none</a:t>
            </a:r>
            <a:endParaRPr lang="en-GB" sz="1400" dirty="0">
              <a:latin typeface="Calibri" panose="020F0502020204030204" pitchFamily="34" charset="0"/>
              <a:ea typeface="Calibri" panose="020F0502020204030204" pitchFamily="34" charset="0"/>
              <a:cs typeface="Calibri" panose="020F0502020204030204" pitchFamily="34" charset="0"/>
            </a:endParaRPr>
          </a:p>
        </p:txBody>
      </p:sp>
      <p:cxnSp>
        <p:nvCxnSpPr>
          <p:cNvPr id="11" name="Straight Connector 10">
            <a:extLst>
              <a:ext uri="{FF2B5EF4-FFF2-40B4-BE49-F238E27FC236}">
                <a16:creationId xmlns:a16="http://schemas.microsoft.com/office/drawing/2014/main" id="{07D4E599-249C-DDB2-445F-1C3E1B597E02}"/>
              </a:ext>
            </a:extLst>
          </p:cNvPr>
          <p:cNvCxnSpPr>
            <a:cxnSpLocks/>
            <a:endCxn id="15" idx="0"/>
          </p:cNvCxnSpPr>
          <p:nvPr/>
        </p:nvCxnSpPr>
        <p:spPr bwMode="auto">
          <a:xfrm>
            <a:off x="7047331" y="2653022"/>
            <a:ext cx="4017140" cy="6431"/>
          </a:xfrm>
          <a:prstGeom prst="line">
            <a:avLst/>
          </a:prstGeom>
          <a:solidFill>
            <a:srgbClr val="D1DDE9"/>
          </a:solidFill>
          <a:ln w="31750" cap="flat" cmpd="sng" algn="ctr">
            <a:solidFill>
              <a:srgbClr val="0098AD"/>
            </a:solidFill>
            <a:prstDash val="solid"/>
            <a:round/>
            <a:headEnd type="none" w="med" len="med"/>
            <a:tailEnd type="none" w="med" len="med"/>
          </a:ln>
          <a:effectLst/>
        </p:spPr>
      </p:cxnSp>
      <p:cxnSp>
        <p:nvCxnSpPr>
          <p:cNvPr id="12" name="Straight Connector 11">
            <a:extLst>
              <a:ext uri="{FF2B5EF4-FFF2-40B4-BE49-F238E27FC236}">
                <a16:creationId xmlns:a16="http://schemas.microsoft.com/office/drawing/2014/main" id="{C6CFAA08-A42C-F812-30CB-AC76B2BBEE9E}"/>
              </a:ext>
            </a:extLst>
          </p:cNvPr>
          <p:cNvCxnSpPr>
            <a:cxnSpLocks/>
            <a:endCxn id="16" idx="2"/>
          </p:cNvCxnSpPr>
          <p:nvPr/>
        </p:nvCxnSpPr>
        <p:spPr bwMode="auto">
          <a:xfrm flipV="1">
            <a:off x="6853204" y="4110264"/>
            <a:ext cx="4211267" cy="22326"/>
          </a:xfrm>
          <a:prstGeom prst="line">
            <a:avLst/>
          </a:prstGeom>
          <a:solidFill>
            <a:srgbClr val="D1DDE9"/>
          </a:solidFill>
          <a:ln w="31750" cap="flat" cmpd="sng" algn="ctr">
            <a:solidFill>
              <a:srgbClr val="0098AD"/>
            </a:solidFill>
            <a:prstDash val="solid"/>
            <a:round/>
            <a:headEnd type="none" w="med" len="med"/>
            <a:tailEnd type="none" w="med" len="med"/>
          </a:ln>
          <a:effectLst/>
        </p:spPr>
      </p:cxnSp>
      <p:cxnSp>
        <p:nvCxnSpPr>
          <p:cNvPr id="13" name="Straight Connector 12">
            <a:extLst>
              <a:ext uri="{FF2B5EF4-FFF2-40B4-BE49-F238E27FC236}">
                <a16:creationId xmlns:a16="http://schemas.microsoft.com/office/drawing/2014/main" id="{AECBA229-7C67-DBEA-A745-343DDCB378FE}"/>
              </a:ext>
            </a:extLst>
          </p:cNvPr>
          <p:cNvCxnSpPr>
            <a:cxnSpLocks/>
            <a:stCxn id="17" idx="0"/>
          </p:cNvCxnSpPr>
          <p:nvPr/>
        </p:nvCxnSpPr>
        <p:spPr bwMode="auto">
          <a:xfrm>
            <a:off x="6853204" y="5545490"/>
            <a:ext cx="4256322" cy="22828"/>
          </a:xfrm>
          <a:prstGeom prst="line">
            <a:avLst/>
          </a:prstGeom>
          <a:solidFill>
            <a:srgbClr val="D1DDE9"/>
          </a:solidFill>
          <a:ln w="31750" cap="flat" cmpd="sng" algn="ctr">
            <a:solidFill>
              <a:srgbClr val="0098AD"/>
            </a:solidFill>
            <a:prstDash val="solid"/>
            <a:round/>
            <a:headEnd type="none" w="med" len="med"/>
            <a:tailEnd type="none" w="med" len="med"/>
          </a:ln>
          <a:effectLst/>
        </p:spPr>
      </p:cxnSp>
      <p:sp>
        <p:nvSpPr>
          <p:cNvPr id="14" name="TextBox 10">
            <a:extLst>
              <a:ext uri="{FF2B5EF4-FFF2-40B4-BE49-F238E27FC236}">
                <a16:creationId xmlns:a16="http://schemas.microsoft.com/office/drawing/2014/main" id="{B90FB0EA-2709-72FC-F590-8E760965E2B1}"/>
              </a:ext>
            </a:extLst>
          </p:cNvPr>
          <p:cNvSpPr txBox="1"/>
          <p:nvPr/>
        </p:nvSpPr>
        <p:spPr>
          <a:xfrm>
            <a:off x="8222238" y="4012303"/>
            <a:ext cx="1210937" cy="353696"/>
          </a:xfrm>
          <a:prstGeom prst="rect">
            <a:avLst/>
          </a:prstGeom>
          <a:solidFill>
            <a:schemeClr val="bg1"/>
          </a:solidFill>
        </p:spPr>
        <p:txBody>
          <a:bodyPr wrap="square" lIns="0" tIns="0" rIns="0" bIns="0" rtlCol="0">
            <a:noAutofit/>
          </a:bodyPr>
          <a:ls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buClr>
                <a:schemeClr val="accent2"/>
              </a:buClr>
              <a:buSzPct val="100000"/>
            </a:pPr>
            <a:r>
              <a:rPr lang="en-US" sz="1000" dirty="0">
                <a:latin typeface="Calibri" panose="020F0502020204030204" pitchFamily="34" charset="0"/>
                <a:ea typeface="Calibri" panose="020F0502020204030204" pitchFamily="34" charset="0"/>
                <a:cs typeface="Calibri" panose="020F0502020204030204" pitchFamily="34" charset="0"/>
              </a:rPr>
              <a:t>Time to reply:</a:t>
            </a:r>
            <a:br>
              <a:rPr lang="en-US" sz="1000" dirty="0">
                <a:latin typeface="Calibri" panose="020F0502020204030204" pitchFamily="34" charset="0"/>
                <a:ea typeface="Calibri" panose="020F0502020204030204" pitchFamily="34" charset="0"/>
                <a:cs typeface="Calibri" panose="020F0502020204030204" pitchFamily="34" charset="0"/>
              </a:rPr>
            </a:br>
            <a:r>
              <a:rPr lang="en-US" sz="10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0098AD"/>
                </a:solidFill>
                <a:latin typeface="Calibri" panose="020F0502020204030204" pitchFamily="34" charset="0"/>
                <a:ea typeface="Calibri" panose="020F0502020204030204" pitchFamily="34" charset="0"/>
                <a:cs typeface="Calibri" panose="020F0502020204030204" pitchFamily="34" charset="0"/>
              </a:rPr>
              <a:t>7 days</a:t>
            </a:r>
          </a:p>
        </p:txBody>
      </p:sp>
      <p:sp>
        <p:nvSpPr>
          <p:cNvPr id="15" name="Arc 14">
            <a:extLst>
              <a:ext uri="{FF2B5EF4-FFF2-40B4-BE49-F238E27FC236}">
                <a16:creationId xmlns:a16="http://schemas.microsoft.com/office/drawing/2014/main" id="{258BAEF7-F3DD-0E16-20DE-EE11919AB3CF}"/>
              </a:ext>
            </a:extLst>
          </p:cNvPr>
          <p:cNvSpPr/>
          <p:nvPr/>
        </p:nvSpPr>
        <p:spPr>
          <a:xfrm>
            <a:off x="10344471" y="2659453"/>
            <a:ext cx="1440000" cy="1440000"/>
          </a:xfrm>
          <a:prstGeom prst="arc">
            <a:avLst/>
          </a:prstGeom>
          <a:noFill/>
          <a:ln w="31750">
            <a:solidFill>
              <a:srgbClr val="0098AD"/>
            </a:solidFill>
          </a:ln>
          <a:effectLst/>
        </p:spPr>
        <p:style>
          <a:lnRef idx="2">
            <a:schemeClr val="accent1"/>
          </a:lnRef>
          <a:fillRef idx="0">
            <a:schemeClr val="accent1"/>
          </a:fillRef>
          <a:effectRef idx="1">
            <a:schemeClr val="accent1"/>
          </a:effectRef>
          <a:fontRef idx="minor">
            <a:schemeClr val="tx1"/>
          </a:fontRef>
        </p:style>
        <p:txBody>
          <a:bodyPr rtlCol="0" anchor="ctr"/>
          <a:ls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endParaRPr lang="x-none" sz="1000">
              <a:latin typeface="Calibri" panose="020F0502020204030204" pitchFamily="34" charset="0"/>
              <a:ea typeface="Calibri" panose="020F0502020204030204" pitchFamily="34" charset="0"/>
              <a:cs typeface="Calibri" panose="020F0502020204030204" pitchFamily="34" charset="0"/>
            </a:endParaRPr>
          </a:p>
        </p:txBody>
      </p:sp>
      <p:sp>
        <p:nvSpPr>
          <p:cNvPr id="16" name="Arc 15">
            <a:extLst>
              <a:ext uri="{FF2B5EF4-FFF2-40B4-BE49-F238E27FC236}">
                <a16:creationId xmlns:a16="http://schemas.microsoft.com/office/drawing/2014/main" id="{F8D5C35D-05C8-BF95-5C3A-45FDBAD002BC}"/>
              </a:ext>
            </a:extLst>
          </p:cNvPr>
          <p:cNvSpPr/>
          <p:nvPr/>
        </p:nvSpPr>
        <p:spPr>
          <a:xfrm rot="5400000">
            <a:off x="10344471" y="2670264"/>
            <a:ext cx="1440000" cy="1440000"/>
          </a:xfrm>
          <a:prstGeom prst="arc">
            <a:avLst/>
          </a:prstGeom>
          <a:noFill/>
          <a:ln w="31750">
            <a:solidFill>
              <a:srgbClr val="0098AD"/>
            </a:solidFill>
          </a:ln>
          <a:effectLst/>
        </p:spPr>
        <p:style>
          <a:lnRef idx="2">
            <a:schemeClr val="accent1"/>
          </a:lnRef>
          <a:fillRef idx="0">
            <a:schemeClr val="accent1"/>
          </a:fillRef>
          <a:effectRef idx="1">
            <a:schemeClr val="accent1"/>
          </a:effectRef>
          <a:fontRef idx="minor">
            <a:schemeClr val="tx1"/>
          </a:fontRef>
        </p:style>
        <p:txBody>
          <a:bodyPr rtlCol="0" anchor="ctr"/>
          <a:ls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endParaRPr lang="x-none" sz="1000">
              <a:latin typeface="Calibri" panose="020F0502020204030204" pitchFamily="34" charset="0"/>
              <a:ea typeface="Calibri" panose="020F0502020204030204" pitchFamily="34" charset="0"/>
              <a:cs typeface="Calibri" panose="020F0502020204030204" pitchFamily="34" charset="0"/>
            </a:endParaRPr>
          </a:p>
        </p:txBody>
      </p:sp>
      <p:sp>
        <p:nvSpPr>
          <p:cNvPr id="17" name="Arc 16">
            <a:extLst>
              <a:ext uri="{FF2B5EF4-FFF2-40B4-BE49-F238E27FC236}">
                <a16:creationId xmlns:a16="http://schemas.microsoft.com/office/drawing/2014/main" id="{E56121C2-3E4A-8F88-900B-B5951E827DBD}"/>
              </a:ext>
            </a:extLst>
          </p:cNvPr>
          <p:cNvSpPr>
            <a:spLocks noChangeAspect="1"/>
          </p:cNvSpPr>
          <p:nvPr/>
        </p:nvSpPr>
        <p:spPr>
          <a:xfrm rot="10800000">
            <a:off x="6170249" y="4179580"/>
            <a:ext cx="1365910" cy="1365910"/>
          </a:xfrm>
          <a:prstGeom prst="arc">
            <a:avLst/>
          </a:prstGeom>
          <a:noFill/>
          <a:ln w="31750">
            <a:solidFill>
              <a:srgbClr val="0098AD"/>
            </a:solidFill>
          </a:ln>
          <a:effectLst/>
        </p:spPr>
        <p:style>
          <a:lnRef idx="2">
            <a:schemeClr val="accent1"/>
          </a:lnRef>
          <a:fillRef idx="0">
            <a:schemeClr val="accent1"/>
          </a:fillRef>
          <a:effectRef idx="1">
            <a:schemeClr val="accent1"/>
          </a:effectRef>
          <a:fontRef idx="minor">
            <a:schemeClr val="tx1"/>
          </a:fontRef>
        </p:style>
        <p:txBody>
          <a:bodyPr rtlCol="0" anchor="ctr"/>
          <a:ls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endParaRPr lang="x-none" sz="1000">
              <a:latin typeface="Calibri" panose="020F0502020204030204" pitchFamily="34" charset="0"/>
              <a:ea typeface="Calibri" panose="020F0502020204030204" pitchFamily="34" charset="0"/>
              <a:cs typeface="Calibri" panose="020F0502020204030204" pitchFamily="34" charset="0"/>
            </a:endParaRPr>
          </a:p>
        </p:txBody>
      </p:sp>
      <p:sp>
        <p:nvSpPr>
          <p:cNvPr id="18" name="Arc 17">
            <a:extLst>
              <a:ext uri="{FF2B5EF4-FFF2-40B4-BE49-F238E27FC236}">
                <a16:creationId xmlns:a16="http://schemas.microsoft.com/office/drawing/2014/main" id="{4FF62A91-575E-E625-334F-18FE7650778A}"/>
              </a:ext>
            </a:extLst>
          </p:cNvPr>
          <p:cNvSpPr/>
          <p:nvPr/>
        </p:nvSpPr>
        <p:spPr>
          <a:xfrm rot="16200000">
            <a:off x="6168167" y="4132591"/>
            <a:ext cx="1440000" cy="1440000"/>
          </a:xfrm>
          <a:prstGeom prst="arc">
            <a:avLst/>
          </a:prstGeom>
          <a:noFill/>
          <a:ln w="31750">
            <a:solidFill>
              <a:srgbClr val="0098AD"/>
            </a:solidFill>
          </a:ln>
          <a:effectLst/>
        </p:spPr>
        <p:style>
          <a:lnRef idx="2">
            <a:schemeClr val="accent1"/>
          </a:lnRef>
          <a:fillRef idx="0">
            <a:schemeClr val="accent1"/>
          </a:fillRef>
          <a:effectRef idx="1">
            <a:schemeClr val="accent1"/>
          </a:effectRef>
          <a:fontRef idx="minor">
            <a:schemeClr val="tx1"/>
          </a:fontRef>
        </p:style>
        <p:txBody>
          <a:bodyPr rtlCol="0" anchor="ctr"/>
          <a:ls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endParaRPr lang="x-none" sz="1000">
              <a:latin typeface="Calibri" panose="020F0502020204030204" pitchFamily="34" charset="0"/>
              <a:ea typeface="Calibri" panose="020F0502020204030204" pitchFamily="34" charset="0"/>
              <a:cs typeface="Calibri" panose="020F0502020204030204" pitchFamily="34" charset="0"/>
            </a:endParaRPr>
          </a:p>
        </p:txBody>
      </p:sp>
      <p:sp>
        <p:nvSpPr>
          <p:cNvPr id="19" name="Chevron 24">
            <a:extLst>
              <a:ext uri="{FF2B5EF4-FFF2-40B4-BE49-F238E27FC236}">
                <a16:creationId xmlns:a16="http://schemas.microsoft.com/office/drawing/2014/main" id="{6B5D3448-65AF-F5DD-7EBD-006FCC4A7518}"/>
              </a:ext>
            </a:extLst>
          </p:cNvPr>
          <p:cNvSpPr/>
          <p:nvPr/>
        </p:nvSpPr>
        <p:spPr>
          <a:xfrm>
            <a:off x="6460307" y="2516416"/>
            <a:ext cx="1108909" cy="286074"/>
          </a:xfrm>
          <a:prstGeom prst="chevron">
            <a:avLst/>
          </a:prstGeom>
          <a:solidFill>
            <a:srgbClr val="0098A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it-IT"/>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000" dirty="0">
                <a:solidFill>
                  <a:schemeClr val="bg1"/>
                </a:solidFill>
                <a:latin typeface="Calibri" panose="020F0502020204030204" pitchFamily="34" charset="0"/>
                <a:ea typeface="Calibri" panose="020F0502020204030204" pitchFamily="34" charset="0"/>
                <a:cs typeface="Calibri" panose="020F0502020204030204" pitchFamily="34" charset="0"/>
              </a:rPr>
              <a:t>S</a:t>
            </a:r>
            <a:r>
              <a:rPr lang="en-IT" sz="1000" dirty="0">
                <a:solidFill>
                  <a:schemeClr val="bg1"/>
                </a:solidFill>
                <a:latin typeface="Calibri" panose="020F0502020204030204" pitchFamily="34" charset="0"/>
                <a:ea typeface="Calibri" panose="020F0502020204030204" pitchFamily="34" charset="0"/>
                <a:cs typeface="Calibri" panose="020F0502020204030204" pitchFamily="34" charset="0"/>
              </a:rPr>
              <a:t>ubmission</a:t>
            </a:r>
          </a:p>
        </p:txBody>
      </p:sp>
      <p:sp>
        <p:nvSpPr>
          <p:cNvPr id="20" name="Chevron 25">
            <a:extLst>
              <a:ext uri="{FF2B5EF4-FFF2-40B4-BE49-F238E27FC236}">
                <a16:creationId xmlns:a16="http://schemas.microsoft.com/office/drawing/2014/main" id="{FA081F2A-712B-3E46-5147-6B5F69E53873}"/>
              </a:ext>
            </a:extLst>
          </p:cNvPr>
          <p:cNvSpPr/>
          <p:nvPr/>
        </p:nvSpPr>
        <p:spPr>
          <a:xfrm>
            <a:off x="9406064" y="2529579"/>
            <a:ext cx="1596738" cy="286074"/>
          </a:xfrm>
          <a:prstGeom prst="chevron">
            <a:avLst/>
          </a:prstGeom>
          <a:solidFill>
            <a:srgbClr val="0098A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it-IT"/>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IT" sz="1000" dirty="0">
                <a:solidFill>
                  <a:schemeClr val="bg1"/>
                </a:solidFill>
                <a:latin typeface="Calibri" panose="020F0502020204030204" pitchFamily="34" charset="0"/>
                <a:ea typeface="Calibri" panose="020F0502020204030204" pitchFamily="34" charset="0"/>
                <a:cs typeface="Calibri" panose="020F0502020204030204" pitchFamily="34" charset="0"/>
              </a:rPr>
              <a:t>Editorial </a:t>
            </a:r>
            <a:r>
              <a:rPr lang="it-IT" sz="1000" dirty="0" err="1">
                <a:solidFill>
                  <a:schemeClr val="bg1"/>
                </a:solidFill>
                <a:latin typeface="Calibri" panose="020F0502020204030204" pitchFamily="34" charset="0"/>
                <a:ea typeface="Calibri" panose="020F0502020204030204" pitchFamily="34" charset="0"/>
                <a:cs typeface="Calibri" panose="020F0502020204030204" pitchFamily="34" charset="0"/>
              </a:rPr>
              <a:t>evaluation</a:t>
            </a:r>
            <a:endParaRPr lang="en-IT" sz="1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1" name="Chevron 28">
            <a:extLst>
              <a:ext uri="{FF2B5EF4-FFF2-40B4-BE49-F238E27FC236}">
                <a16:creationId xmlns:a16="http://schemas.microsoft.com/office/drawing/2014/main" id="{E053F610-4C4B-8757-8ED5-79188FFBD7CD}"/>
              </a:ext>
            </a:extLst>
          </p:cNvPr>
          <p:cNvSpPr/>
          <p:nvPr/>
        </p:nvSpPr>
        <p:spPr>
          <a:xfrm rot="10800000">
            <a:off x="9596158" y="3945561"/>
            <a:ext cx="1596738" cy="307777"/>
          </a:xfrm>
          <a:prstGeom prst="chevron">
            <a:avLst/>
          </a:prstGeom>
          <a:solidFill>
            <a:srgbClr val="0098A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it-IT"/>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IT" sz="1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2" name="TextBox 29">
            <a:extLst>
              <a:ext uri="{FF2B5EF4-FFF2-40B4-BE49-F238E27FC236}">
                <a16:creationId xmlns:a16="http://schemas.microsoft.com/office/drawing/2014/main" id="{441AF012-8A36-B7F1-5BA4-B77B0245BF5E}"/>
              </a:ext>
            </a:extLst>
          </p:cNvPr>
          <p:cNvSpPr txBox="1"/>
          <p:nvPr/>
        </p:nvSpPr>
        <p:spPr>
          <a:xfrm>
            <a:off x="9722055" y="3978110"/>
            <a:ext cx="1265246" cy="246221"/>
          </a:xfrm>
          <a:prstGeom prst="rect">
            <a:avLst/>
          </a:prstGeom>
          <a:solidFill>
            <a:srgbClr val="0098AD"/>
          </a:solidFill>
        </p:spPr>
        <p:txBody>
          <a:bodyPr wrap="square" rtlCol="0">
            <a:spAutoFit/>
          </a:bodyPr>
          <a:ls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it-IT" sz="1000" dirty="0" err="1">
                <a:solidFill>
                  <a:schemeClr val="bg1"/>
                </a:solidFill>
                <a:latin typeface="Calibri" panose="020F0502020204030204" pitchFamily="34" charset="0"/>
                <a:ea typeface="Calibri" panose="020F0502020204030204" pitchFamily="34" charset="0"/>
                <a:cs typeface="Calibri" panose="020F0502020204030204" pitchFamily="34" charset="0"/>
              </a:rPr>
              <a:t>Reviewer</a:t>
            </a:r>
            <a:r>
              <a:rPr lang="it-IT" sz="10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it-IT" sz="1000" dirty="0" err="1">
                <a:solidFill>
                  <a:schemeClr val="bg1"/>
                </a:solidFill>
                <a:latin typeface="Calibri" panose="020F0502020204030204" pitchFamily="34" charset="0"/>
                <a:ea typeface="Calibri" panose="020F0502020204030204" pitchFamily="34" charset="0"/>
                <a:cs typeface="Calibri" panose="020F0502020204030204" pitchFamily="34" charset="0"/>
              </a:rPr>
              <a:t>invitation</a:t>
            </a:r>
            <a:endParaRPr lang="en-IT" sz="1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3" name="Chevron 33">
            <a:extLst>
              <a:ext uri="{FF2B5EF4-FFF2-40B4-BE49-F238E27FC236}">
                <a16:creationId xmlns:a16="http://schemas.microsoft.com/office/drawing/2014/main" id="{ACB5FD83-87B8-9382-BCB5-17F4BA78539C}"/>
              </a:ext>
            </a:extLst>
          </p:cNvPr>
          <p:cNvSpPr/>
          <p:nvPr/>
        </p:nvSpPr>
        <p:spPr>
          <a:xfrm>
            <a:off x="9109192" y="5404912"/>
            <a:ext cx="1464755" cy="286074"/>
          </a:xfrm>
          <a:prstGeom prst="chevron">
            <a:avLst/>
          </a:prstGeom>
          <a:solidFill>
            <a:srgbClr val="0098A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it-IT"/>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it-IT" sz="1000" dirty="0" err="1">
                <a:solidFill>
                  <a:schemeClr val="bg1"/>
                </a:solidFill>
                <a:latin typeface="Calibri" panose="020F0502020204030204" pitchFamily="34" charset="0"/>
                <a:ea typeface="Calibri" panose="020F0502020204030204" pitchFamily="34" charset="0"/>
                <a:cs typeface="Calibri" panose="020F0502020204030204" pitchFamily="34" charset="0"/>
              </a:rPr>
              <a:t>Recommendation</a:t>
            </a:r>
            <a:endParaRPr lang="en-IT" sz="1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4" name="CasellaDiTesto 12">
            <a:extLst>
              <a:ext uri="{FF2B5EF4-FFF2-40B4-BE49-F238E27FC236}">
                <a16:creationId xmlns:a16="http://schemas.microsoft.com/office/drawing/2014/main" id="{69BE1B0C-7474-41E0-3930-8974426F2134}"/>
              </a:ext>
            </a:extLst>
          </p:cNvPr>
          <p:cNvSpPr txBox="1"/>
          <p:nvPr/>
        </p:nvSpPr>
        <p:spPr>
          <a:xfrm>
            <a:off x="10742212" y="5127518"/>
            <a:ext cx="1027152" cy="892552"/>
          </a:xfrm>
          <a:prstGeom prst="rect">
            <a:avLst/>
          </a:prstGeom>
          <a:solidFill>
            <a:schemeClr val="bg1"/>
          </a:solidFill>
        </p:spPr>
        <p:txBody>
          <a:bodyPr wrap="square" rtlCol="0">
            <a:spAutoFit/>
          </a:bodyPr>
          <a:ls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it-IT" sz="1000" dirty="0">
                <a:latin typeface="Calibri" panose="020F0502020204030204" pitchFamily="34" charset="0"/>
                <a:ea typeface="Calibri" panose="020F0502020204030204" pitchFamily="34" charset="0"/>
                <a:cs typeface="Calibri" panose="020F0502020204030204" pitchFamily="34" charset="0"/>
              </a:rPr>
              <a:t>TARGET</a:t>
            </a:r>
          </a:p>
          <a:p>
            <a:pPr algn="ctr"/>
            <a:r>
              <a:rPr lang="it-IT" sz="1000" dirty="0" err="1">
                <a:latin typeface="Calibri" panose="020F0502020204030204" pitchFamily="34" charset="0"/>
                <a:ea typeface="Calibri" panose="020F0502020204030204" pitchFamily="34" charset="0"/>
                <a:cs typeface="Calibri" panose="020F0502020204030204" pitchFamily="34" charset="0"/>
              </a:rPr>
              <a:t>Submission</a:t>
            </a:r>
            <a:r>
              <a:rPr lang="it-IT" sz="1000" dirty="0">
                <a:latin typeface="Calibri" panose="020F0502020204030204" pitchFamily="34" charset="0"/>
                <a:ea typeface="Calibri" panose="020F0502020204030204" pitchFamily="34" charset="0"/>
                <a:cs typeface="Calibri" panose="020F0502020204030204" pitchFamily="34" charset="0"/>
              </a:rPr>
              <a:t> to 1</a:t>
            </a:r>
            <a:r>
              <a:rPr lang="it-IT" sz="1000" baseline="30000" dirty="0">
                <a:latin typeface="Calibri" panose="020F0502020204030204" pitchFamily="34" charset="0"/>
                <a:ea typeface="Calibri" panose="020F0502020204030204" pitchFamily="34" charset="0"/>
                <a:cs typeface="Calibri" panose="020F0502020204030204" pitchFamily="34" charset="0"/>
              </a:rPr>
              <a:t>st </a:t>
            </a:r>
            <a:r>
              <a:rPr lang="it-IT" sz="1000" dirty="0" err="1">
                <a:latin typeface="Calibri" panose="020F0502020204030204" pitchFamily="34" charset="0"/>
                <a:ea typeface="Calibri" panose="020F0502020204030204" pitchFamily="34" charset="0"/>
                <a:cs typeface="Calibri" panose="020F0502020204030204" pitchFamily="34" charset="0"/>
              </a:rPr>
              <a:t>decision</a:t>
            </a:r>
            <a:endParaRPr lang="it-IT" sz="1000" dirty="0">
              <a:latin typeface="Calibri" panose="020F0502020204030204" pitchFamily="34" charset="0"/>
              <a:ea typeface="Calibri" panose="020F0502020204030204" pitchFamily="34" charset="0"/>
              <a:cs typeface="Calibri" panose="020F0502020204030204" pitchFamily="34" charset="0"/>
            </a:endParaRPr>
          </a:p>
          <a:p>
            <a:pPr algn="ctr"/>
            <a:endParaRPr lang="it-IT" sz="1000" dirty="0">
              <a:latin typeface="Calibri" panose="020F0502020204030204" pitchFamily="34" charset="0"/>
              <a:ea typeface="Calibri" panose="020F0502020204030204" pitchFamily="34" charset="0"/>
              <a:cs typeface="Calibri" panose="020F0502020204030204" pitchFamily="34" charset="0"/>
            </a:endParaRPr>
          </a:p>
          <a:p>
            <a:pPr algn="ctr"/>
            <a:r>
              <a:rPr lang="it-IT" sz="1200" dirty="0">
                <a:solidFill>
                  <a:srgbClr val="0098AD"/>
                </a:solidFill>
                <a:latin typeface="Calibri" panose="020F0502020204030204" pitchFamily="34" charset="0"/>
                <a:ea typeface="Calibri" panose="020F0502020204030204" pitchFamily="34" charset="0"/>
                <a:cs typeface="Calibri" panose="020F0502020204030204" pitchFamily="34" charset="0"/>
              </a:rPr>
              <a:t>4-6 WEEKS</a:t>
            </a:r>
          </a:p>
        </p:txBody>
      </p:sp>
      <p:sp>
        <p:nvSpPr>
          <p:cNvPr id="25" name="Chevron 28">
            <a:extLst>
              <a:ext uri="{FF2B5EF4-FFF2-40B4-BE49-F238E27FC236}">
                <a16:creationId xmlns:a16="http://schemas.microsoft.com/office/drawing/2014/main" id="{BC207032-BD31-5185-F62D-C49F60A15E3F}"/>
              </a:ext>
            </a:extLst>
          </p:cNvPr>
          <p:cNvSpPr/>
          <p:nvPr/>
        </p:nvSpPr>
        <p:spPr>
          <a:xfrm rot="10800000">
            <a:off x="6724779" y="3984679"/>
            <a:ext cx="1292852" cy="307777"/>
          </a:xfrm>
          <a:prstGeom prst="chevron">
            <a:avLst/>
          </a:prstGeom>
          <a:solidFill>
            <a:srgbClr val="0098A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it-IT"/>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IT" sz="1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6" name="TextBox 29">
            <a:extLst>
              <a:ext uri="{FF2B5EF4-FFF2-40B4-BE49-F238E27FC236}">
                <a16:creationId xmlns:a16="http://schemas.microsoft.com/office/drawing/2014/main" id="{7045B446-89B8-F576-66E2-C45A953CF7CA}"/>
              </a:ext>
            </a:extLst>
          </p:cNvPr>
          <p:cNvSpPr txBox="1"/>
          <p:nvPr/>
        </p:nvSpPr>
        <p:spPr>
          <a:xfrm>
            <a:off x="6967698" y="4004605"/>
            <a:ext cx="845453" cy="246221"/>
          </a:xfrm>
          <a:prstGeom prst="rect">
            <a:avLst/>
          </a:prstGeom>
          <a:solidFill>
            <a:srgbClr val="0098AD"/>
          </a:solidFill>
        </p:spPr>
        <p:txBody>
          <a:bodyPr wrap="square" rtlCol="0">
            <a:spAutoFit/>
          </a:bodyPr>
          <a:ls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it-IT" sz="1000" dirty="0">
                <a:solidFill>
                  <a:schemeClr val="bg1"/>
                </a:solidFill>
                <a:latin typeface="Calibri" panose="020F0502020204030204" pitchFamily="34" charset="0"/>
                <a:ea typeface="Calibri" panose="020F0502020204030204" pitchFamily="34" charset="0"/>
                <a:cs typeface="Calibri" panose="020F0502020204030204" pitchFamily="34" charset="0"/>
              </a:rPr>
              <a:t>Peer review</a:t>
            </a:r>
            <a:endParaRPr lang="en-IT" sz="1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7" name="TextBox 10">
            <a:extLst>
              <a:ext uri="{FF2B5EF4-FFF2-40B4-BE49-F238E27FC236}">
                <a16:creationId xmlns:a16="http://schemas.microsoft.com/office/drawing/2014/main" id="{7691AED0-96A7-00EF-9A21-751B0E16DC72}"/>
              </a:ext>
            </a:extLst>
          </p:cNvPr>
          <p:cNvSpPr txBox="1"/>
          <p:nvPr/>
        </p:nvSpPr>
        <p:spPr>
          <a:xfrm>
            <a:off x="8124733" y="5453535"/>
            <a:ext cx="877088" cy="365124"/>
          </a:xfrm>
          <a:prstGeom prst="rect">
            <a:avLst/>
          </a:prstGeom>
          <a:solidFill>
            <a:schemeClr val="bg1"/>
          </a:solidFill>
        </p:spPr>
        <p:txBody>
          <a:bodyPr wrap="square" lIns="0" tIns="0" rIns="0" bIns="0" rtlCol="0">
            <a:noAutofit/>
          </a:bodyPr>
          <a:ls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buClr>
                <a:schemeClr val="accent2"/>
              </a:buClr>
              <a:buSzPct val="100000"/>
            </a:pPr>
            <a:r>
              <a:rPr lang="en-US" sz="1000" dirty="0">
                <a:latin typeface="Calibri" panose="020F0502020204030204" pitchFamily="34" charset="0"/>
                <a:ea typeface="Calibri" panose="020F0502020204030204" pitchFamily="34" charset="0"/>
                <a:cs typeface="Calibri" panose="020F0502020204030204" pitchFamily="34" charset="0"/>
              </a:rPr>
              <a:t>Time to submit: </a:t>
            </a:r>
            <a:r>
              <a:rPr lang="en-US" sz="1200" b="1" dirty="0">
                <a:solidFill>
                  <a:srgbClr val="0098AD"/>
                </a:solidFill>
                <a:latin typeface="Calibri" panose="020F0502020204030204" pitchFamily="34" charset="0"/>
                <a:ea typeface="Calibri" panose="020F0502020204030204" pitchFamily="34" charset="0"/>
                <a:cs typeface="Calibri" panose="020F0502020204030204" pitchFamily="34" charset="0"/>
              </a:rPr>
              <a:t>28 days</a:t>
            </a:r>
          </a:p>
        </p:txBody>
      </p:sp>
      <p:sp>
        <p:nvSpPr>
          <p:cNvPr id="28" name="Rectangle 27">
            <a:extLst>
              <a:ext uri="{FF2B5EF4-FFF2-40B4-BE49-F238E27FC236}">
                <a16:creationId xmlns:a16="http://schemas.microsoft.com/office/drawing/2014/main" id="{B46BC17F-78EC-AF9F-C076-AC3E748EA31E}"/>
              </a:ext>
            </a:extLst>
          </p:cNvPr>
          <p:cNvSpPr/>
          <p:nvPr/>
        </p:nvSpPr>
        <p:spPr>
          <a:xfrm>
            <a:off x="7800295" y="2214435"/>
            <a:ext cx="1374690" cy="738664"/>
          </a:xfrm>
          <a:prstGeom prst="rect">
            <a:avLst/>
          </a:prstGeom>
          <a:solidFill>
            <a:schemeClr val="bg1"/>
          </a:solidFill>
        </p:spPr>
        <p:txBody>
          <a:bodyPr wrap="square">
            <a:spAutoFit/>
          </a:bodyPr>
          <a:ls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000" dirty="0">
                <a:latin typeface="Calibri" panose="020F0502020204030204" pitchFamily="34" charset="0"/>
                <a:ea typeface="Calibri" panose="020F0502020204030204" pitchFamily="34" charset="0"/>
                <a:cs typeface="Calibri" panose="020F0502020204030204" pitchFamily="34" charset="0"/>
              </a:rPr>
              <a:t>Technical and similarity check, </a:t>
            </a:r>
            <a:br>
              <a:rPr lang="en-US" sz="1000" dirty="0">
                <a:latin typeface="Calibri" panose="020F0502020204030204" pitchFamily="34" charset="0"/>
                <a:ea typeface="Calibri" panose="020F0502020204030204" pitchFamily="34" charset="0"/>
                <a:cs typeface="Calibri" panose="020F0502020204030204" pitchFamily="34" charset="0"/>
              </a:rPr>
            </a:br>
            <a:r>
              <a:rPr lang="en-US" sz="1000" dirty="0">
                <a:latin typeface="Calibri" panose="020F0502020204030204" pitchFamily="34" charset="0"/>
                <a:ea typeface="Calibri" panose="020F0502020204030204" pitchFamily="34" charset="0"/>
                <a:cs typeface="Calibri" panose="020F0502020204030204" pitchFamily="34" charset="0"/>
              </a:rPr>
              <a:t>Editor assignment</a:t>
            </a:r>
          </a:p>
          <a:p>
            <a:pPr algn="ctr"/>
            <a:r>
              <a:rPr lang="en-US" sz="1200" b="1" dirty="0">
                <a:solidFill>
                  <a:srgbClr val="0098AD"/>
                </a:solidFill>
                <a:latin typeface="Calibri" panose="020F0502020204030204" pitchFamily="34" charset="0"/>
                <a:ea typeface="Calibri" panose="020F0502020204030204" pitchFamily="34" charset="0"/>
                <a:cs typeface="Calibri" panose="020F0502020204030204" pitchFamily="34" charset="0"/>
              </a:rPr>
              <a:t>7 days</a:t>
            </a:r>
          </a:p>
        </p:txBody>
      </p:sp>
      <p:sp>
        <p:nvSpPr>
          <p:cNvPr id="29" name="Chevron 33">
            <a:extLst>
              <a:ext uri="{FF2B5EF4-FFF2-40B4-BE49-F238E27FC236}">
                <a16:creationId xmlns:a16="http://schemas.microsoft.com/office/drawing/2014/main" id="{576F67B1-0E0B-02EB-C092-9F3C7C46BC91}"/>
              </a:ext>
            </a:extLst>
          </p:cNvPr>
          <p:cNvSpPr/>
          <p:nvPr/>
        </p:nvSpPr>
        <p:spPr>
          <a:xfrm>
            <a:off x="6891436" y="5406332"/>
            <a:ext cx="1152937" cy="286074"/>
          </a:xfrm>
          <a:prstGeom prst="chevron">
            <a:avLst/>
          </a:prstGeom>
          <a:solidFill>
            <a:srgbClr val="0098A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it-IT"/>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it-IT" sz="1000" dirty="0">
                <a:solidFill>
                  <a:schemeClr val="bg1"/>
                </a:solidFill>
                <a:latin typeface="Calibri" panose="020F0502020204030204" pitchFamily="34" charset="0"/>
                <a:ea typeface="Calibri" panose="020F0502020204030204" pitchFamily="34" charset="0"/>
                <a:cs typeface="Calibri" panose="020F0502020204030204" pitchFamily="34" charset="0"/>
              </a:rPr>
              <a:t>Peer review</a:t>
            </a:r>
            <a:endParaRPr lang="en-IT" sz="1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pic>
        <p:nvPicPr>
          <p:cNvPr id="34" name="Picture 33">
            <a:extLst>
              <a:ext uri="{FF2B5EF4-FFF2-40B4-BE49-F238E27FC236}">
                <a16:creationId xmlns:a16="http://schemas.microsoft.com/office/drawing/2014/main" id="{A67CBBC2-E61D-59AB-DAF5-9BF4875EE39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27271" y="324661"/>
            <a:ext cx="457200" cy="457200"/>
          </a:xfrm>
          <a:prstGeom prst="rect">
            <a:avLst/>
          </a:prstGeom>
        </p:spPr>
      </p:pic>
      <p:sp>
        <p:nvSpPr>
          <p:cNvPr id="40" name="Rounded Rectangle 34">
            <a:hlinkClick r:id="rId6" action="ppaction://hlinksldjump" highlightClick="1"/>
            <a:extLst>
              <a:ext uri="{FF2B5EF4-FFF2-40B4-BE49-F238E27FC236}">
                <a16:creationId xmlns:a16="http://schemas.microsoft.com/office/drawing/2014/main" id="{98239F3B-FA25-845F-1FFE-A4FE93529EA3}"/>
              </a:ext>
            </a:extLst>
          </p:cNvPr>
          <p:cNvSpPr/>
          <p:nvPr/>
        </p:nvSpPr>
        <p:spPr>
          <a:xfrm>
            <a:off x="6288464" y="381551"/>
            <a:ext cx="910111"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Completion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1" name="Rounded Rectangle 24">
            <a:hlinkClick r:id="rId7" action="ppaction://hlinksldjump" highlightClick="1"/>
            <a:extLst>
              <a:ext uri="{FF2B5EF4-FFF2-40B4-BE49-F238E27FC236}">
                <a16:creationId xmlns:a16="http://schemas.microsoft.com/office/drawing/2014/main" id="{E96F53B7-95CB-4597-6D3B-3089D80C15DB}"/>
              </a:ext>
            </a:extLst>
          </p:cNvPr>
          <p:cNvSpPr/>
          <p:nvPr/>
        </p:nvSpPr>
        <p:spPr>
          <a:xfrm>
            <a:off x="2214575"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Invitation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2" name="Rounded Rectangle 25">
            <a:hlinkClick r:id="rId8" action="ppaction://hlinksldjump" highlightClick="1"/>
            <a:extLst>
              <a:ext uri="{FF2B5EF4-FFF2-40B4-BE49-F238E27FC236}">
                <a16:creationId xmlns:a16="http://schemas.microsoft.com/office/drawing/2014/main" id="{7F1BFB3C-7F2D-EE74-4F83-CC7CA490BB90}"/>
              </a:ext>
            </a:extLst>
          </p:cNvPr>
          <p:cNvSpPr/>
          <p:nvPr/>
        </p:nvSpPr>
        <p:spPr>
          <a:xfrm>
            <a:off x="3162126" y="296422"/>
            <a:ext cx="910111"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Accept</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Rounded Rectangle 34">
            <a:hlinkClick r:id="rId9" action="ppaction://hlinksldjump" highlightClick="1"/>
            <a:extLst>
              <a:ext uri="{FF2B5EF4-FFF2-40B4-BE49-F238E27FC236}">
                <a16:creationId xmlns:a16="http://schemas.microsoft.com/office/drawing/2014/main" id="{3AFEE9CE-7C19-2B78-7334-99DAF462A74E}"/>
              </a:ext>
            </a:extLst>
          </p:cNvPr>
          <p:cNvSpPr/>
          <p:nvPr/>
        </p:nvSpPr>
        <p:spPr>
          <a:xfrm>
            <a:off x="7390126"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Further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communication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4" name="Rounded Rectangle 34">
            <a:hlinkClick r:id="rId10" action="ppaction://hlinksldjump" highlightClick="1"/>
            <a:extLst>
              <a:ext uri="{FF2B5EF4-FFF2-40B4-BE49-F238E27FC236}">
                <a16:creationId xmlns:a16="http://schemas.microsoft.com/office/drawing/2014/main" id="{6D7CD3C9-2000-93C0-D536-A1B2E5585324}"/>
              </a:ext>
            </a:extLst>
          </p:cNvPr>
          <p:cNvSpPr/>
          <p:nvPr/>
        </p:nvSpPr>
        <p:spPr>
          <a:xfrm>
            <a:off x="4263788" y="296422"/>
            <a:ext cx="70347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How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Rounded Rectangle 34">
            <a:hlinkClick r:id="rId11" action="ppaction://hlinksldjump" highlightClick="1"/>
            <a:extLst>
              <a:ext uri="{FF2B5EF4-FFF2-40B4-BE49-F238E27FC236}">
                <a16:creationId xmlns:a16="http://schemas.microsoft.com/office/drawing/2014/main" id="{89250D0D-669C-2D55-7AAB-91505AF12809}"/>
              </a:ext>
            </a:extLst>
          </p:cNvPr>
          <p:cNvSpPr/>
          <p:nvPr/>
        </p:nvSpPr>
        <p:spPr>
          <a:xfrm>
            <a:off x="5158811" y="296422"/>
            <a:ext cx="93810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Download and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6" name="Rounded Rectangle 24">
            <a:hlinkClick r:id="rId12" action="ppaction://hlinksldjump" highlightClick="1"/>
            <a:extLst>
              <a:ext uri="{FF2B5EF4-FFF2-40B4-BE49-F238E27FC236}">
                <a16:creationId xmlns:a16="http://schemas.microsoft.com/office/drawing/2014/main" id="{5162AD40-A48F-2D13-F08B-FD00D69EEA04}"/>
              </a:ext>
            </a:extLst>
          </p:cNvPr>
          <p:cNvSpPr/>
          <p:nvPr/>
        </p:nvSpPr>
        <p:spPr>
          <a:xfrm>
            <a:off x="1267024"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Overview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pic>
        <p:nvPicPr>
          <p:cNvPr id="47" name="Graphic 46" descr="End with solid fill">
            <a:hlinkClick r:id="" action="ppaction://hlinkshowjump?jump=nextslide"/>
            <a:extLst>
              <a:ext uri="{FF2B5EF4-FFF2-40B4-BE49-F238E27FC236}">
                <a16:creationId xmlns:a16="http://schemas.microsoft.com/office/drawing/2014/main" id="{ACD4F3C6-D3BC-8E6A-F65A-5A2E02576A1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272527" y="6020070"/>
            <a:ext cx="283344" cy="283344"/>
          </a:xfrm>
          <a:prstGeom prst="rect">
            <a:avLst/>
          </a:prstGeom>
        </p:spPr>
      </p:pic>
      <p:sp>
        <p:nvSpPr>
          <p:cNvPr id="2" name="Rounded Rectangle 34">
            <a:hlinkClick r:id="rId15" action="ppaction://hlinksldjump" highlightClick="1"/>
            <a:extLst>
              <a:ext uri="{FF2B5EF4-FFF2-40B4-BE49-F238E27FC236}">
                <a16:creationId xmlns:a16="http://schemas.microsoft.com/office/drawing/2014/main" id="{D65EC8FB-3FDA-955E-C766-58BCC09C01EC}"/>
              </a:ext>
            </a:extLst>
          </p:cNvPr>
          <p:cNvSpPr/>
          <p:nvPr/>
        </p:nvSpPr>
        <p:spPr>
          <a:xfrm>
            <a:off x="8623060"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Update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your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information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95128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C2751311-8A5D-2D3A-FD73-35EA53FDF5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4039" y="1504849"/>
            <a:ext cx="6502005" cy="3528392"/>
          </a:xfrm>
          <a:prstGeom prst="rect">
            <a:avLst/>
          </a:prstGeom>
          <a:ln w="12700">
            <a:solidFill>
              <a:schemeClr val="tx1">
                <a:lumMod val="50000"/>
                <a:lumOff val="50000"/>
              </a:schemeClr>
            </a:solidFill>
          </a:ln>
        </p:spPr>
      </p:pic>
      <p:sp>
        <p:nvSpPr>
          <p:cNvPr id="4" name="Segnaposto numero diapositiva 3">
            <a:extLst>
              <a:ext uri="{FF2B5EF4-FFF2-40B4-BE49-F238E27FC236}">
                <a16:creationId xmlns:a16="http://schemas.microsoft.com/office/drawing/2014/main" id="{E26DA8A8-D171-4721-BF1B-C9B8C5AE42AB}"/>
              </a:ext>
            </a:extLst>
          </p:cNvPr>
          <p:cNvSpPr>
            <a:spLocks noGrp="1"/>
          </p:cNvSpPr>
          <p:nvPr>
            <p:ph type="sldNum" sz="quarter" idx="12"/>
          </p:nvPr>
        </p:nvSpPr>
        <p:spPr/>
        <p:txBody>
          <a:bodyPr/>
          <a:lstStyle/>
          <a:p>
            <a:fld id="{2CAFCFD2-F10D-4443-A9BC-269EB9127F56}" type="slidenum">
              <a:rPr lang="it-IT" smtClean="0"/>
              <a:t>3</a:t>
            </a:fld>
            <a:endParaRPr lang="it-IT"/>
          </a:p>
        </p:txBody>
      </p:sp>
      <p:sp>
        <p:nvSpPr>
          <p:cNvPr id="7" name="CasellaDiTesto 8">
            <a:extLst>
              <a:ext uri="{FF2B5EF4-FFF2-40B4-BE49-F238E27FC236}">
                <a16:creationId xmlns:a16="http://schemas.microsoft.com/office/drawing/2014/main" id="{AD00779E-09BA-107D-7336-BFCFC24696C8}"/>
              </a:ext>
            </a:extLst>
          </p:cNvPr>
          <p:cNvSpPr txBox="1"/>
          <p:nvPr/>
        </p:nvSpPr>
        <p:spPr>
          <a:xfrm>
            <a:off x="502036" y="1504849"/>
            <a:ext cx="3961646" cy="3231654"/>
          </a:xfrm>
          <a:prstGeom prst="rect">
            <a:avLst/>
          </a:prstGeom>
          <a:noFill/>
        </p:spPr>
        <p:txBody>
          <a:bodyPr wrap="square" rtlCol="0" anchor="t">
            <a:spAutoFit/>
          </a:bodyPr>
          <a:lstStyle/>
          <a:p>
            <a:r>
              <a:rPr lang="en-GB" sz="1200" b="1" dirty="0">
                <a:latin typeface="Calibri" panose="020F0502020204030204" pitchFamily="34" charset="0"/>
                <a:ea typeface="Calibri" panose="020F0502020204030204" pitchFamily="34" charset="0"/>
                <a:cs typeface="Calibri" panose="020F0502020204030204" pitchFamily="34" charset="0"/>
              </a:rPr>
              <a:t>Invitation</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When an Editor invite you to review a manuscript, you will receive an email in your inbox. This email may also land in your spam folder, so please check this as well.</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The email will contain the abstract, a link to the submission and an indication of the associated deadlines: the editor may change the deadlines upon invitation.</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To respond to an invitation, click on the link provided.</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You may also access the submission invitation logging in with your username and password to </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hlinkClick r:id="rId3"/>
              </a:rPr>
              <a:t>www.oralhygienejournal.com</a:t>
            </a:r>
            <a:r>
              <a:rPr lang="en-GB" sz="1200" dirty="0">
                <a:latin typeface="Calibri" panose="020F0502020204030204" pitchFamily="34" charset="0"/>
                <a:ea typeface="Calibri" panose="020F0502020204030204" pitchFamily="34" charset="0"/>
                <a:cs typeface="Calibri" panose="020F0502020204030204" pitchFamily="34" charset="0"/>
              </a:rPr>
              <a:t> </a:t>
            </a:r>
          </a:p>
          <a:p>
            <a:endParaRPr lang="en-GB" sz="1200" dirty="0">
              <a:latin typeface="Calibri" panose="020F0502020204030204" pitchFamily="34" charset="0"/>
              <a:ea typeface="Calibri" panose="020F0502020204030204" pitchFamily="34" charset="0"/>
              <a:cs typeface="Calibri" panose="020F0502020204030204" pitchFamily="34" charset="0"/>
            </a:endParaRPr>
          </a:p>
        </p:txBody>
      </p:sp>
      <p:pic>
        <p:nvPicPr>
          <p:cNvPr id="8" name="Graphic 7" descr="End with solid fill">
            <a:hlinkClick r:id="" action="ppaction://hlinkshowjump?jump=nextslide"/>
            <a:extLst>
              <a:ext uri="{FF2B5EF4-FFF2-40B4-BE49-F238E27FC236}">
                <a16:creationId xmlns:a16="http://schemas.microsoft.com/office/drawing/2014/main" id="{401B2E22-3C6B-860F-923A-7C825DB8216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813489" y="6003504"/>
            <a:ext cx="283344" cy="283344"/>
          </a:xfrm>
          <a:prstGeom prst="rect">
            <a:avLst/>
          </a:prstGeom>
        </p:spPr>
      </p:pic>
      <p:sp>
        <p:nvSpPr>
          <p:cNvPr id="9" name="Rectangle: Rounded Corners 8">
            <a:extLst>
              <a:ext uri="{FF2B5EF4-FFF2-40B4-BE49-F238E27FC236}">
                <a16:creationId xmlns:a16="http://schemas.microsoft.com/office/drawing/2014/main" id="{E821EF33-7025-480C-5AAE-2E3A8316E067}"/>
              </a:ext>
            </a:extLst>
          </p:cNvPr>
          <p:cNvSpPr/>
          <p:nvPr/>
        </p:nvSpPr>
        <p:spPr>
          <a:xfrm>
            <a:off x="4754039" y="3161033"/>
            <a:ext cx="5230393" cy="360040"/>
          </a:xfrm>
          <a:prstGeom prst="roundRect">
            <a:avLst/>
          </a:prstGeom>
          <a:solidFill>
            <a:srgbClr val="FFFF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a:extLst>
              <a:ext uri="{FF2B5EF4-FFF2-40B4-BE49-F238E27FC236}">
                <a16:creationId xmlns:a16="http://schemas.microsoft.com/office/drawing/2014/main" id="{1A176CFB-3BFD-AFFF-8390-CBF6370FA8A2}"/>
              </a:ext>
            </a:extLst>
          </p:cNvPr>
          <p:cNvPicPr>
            <a:picLocks noChangeAspect="1"/>
          </p:cNvPicPr>
          <p:nvPr/>
        </p:nvPicPr>
        <p:blipFill>
          <a:blip r:embed="rId6" cstate="print">
            <a:extLst>
              <a:ext uri="{28A0092B-C50C-407E-A947-70E740481C1C}">
                <a14:useLocalDpi xmlns:a14="http://schemas.microsoft.com/office/drawing/2010/main" val="0"/>
              </a:ext>
            </a:extLst>
          </a:blip>
          <a:srcRect t="21690"/>
          <a:stretch>
            <a:fillRect/>
          </a:stretch>
        </p:blipFill>
        <p:spPr>
          <a:xfrm>
            <a:off x="529033" y="4736503"/>
            <a:ext cx="3961646" cy="1267001"/>
          </a:xfrm>
          <a:prstGeom prst="rect">
            <a:avLst/>
          </a:prstGeom>
          <a:ln w="12700">
            <a:solidFill>
              <a:schemeClr val="tx1">
                <a:lumMod val="50000"/>
                <a:lumOff val="50000"/>
              </a:schemeClr>
            </a:solidFill>
          </a:ln>
        </p:spPr>
      </p:pic>
      <p:pic>
        <p:nvPicPr>
          <p:cNvPr id="2" name="Immagine 5" descr="Immagine che contiene aqua, sfocatura, Turchese, blu&#10;&#10;Il contenuto generato dall&amp;#39;IA potrebbe non essere corretto.">
            <a:extLst>
              <a:ext uri="{FF2B5EF4-FFF2-40B4-BE49-F238E27FC236}">
                <a16:creationId xmlns:a16="http://schemas.microsoft.com/office/drawing/2014/main" id="{A077CEE3-82C0-5A28-7111-4F1432712576}"/>
              </a:ext>
            </a:extLst>
          </p:cNvPr>
          <p:cNvPicPr>
            <a:picLocks noChangeAspect="1"/>
          </p:cNvPicPr>
          <p:nvPr/>
        </p:nvPicPr>
        <p:blipFill>
          <a:blip r:embed="rId7"/>
          <a:stretch>
            <a:fillRect/>
          </a:stretch>
        </p:blipFill>
        <p:spPr>
          <a:xfrm>
            <a:off x="0" y="371"/>
            <a:ext cx="12192000" cy="1015831"/>
          </a:xfrm>
          <a:prstGeom prst="rect">
            <a:avLst/>
          </a:prstGeom>
        </p:spPr>
      </p:pic>
      <p:pic>
        <p:nvPicPr>
          <p:cNvPr id="5" name="Graphic 4" descr="Home with solid fill">
            <a:hlinkClick r:id="" action="ppaction://hlinkshowjump?jump=firstslide"/>
            <a:extLst>
              <a:ext uri="{FF2B5EF4-FFF2-40B4-BE49-F238E27FC236}">
                <a16:creationId xmlns:a16="http://schemas.microsoft.com/office/drawing/2014/main" id="{ECBB02A9-2C72-1C18-6DE5-615AE6BC49B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02036" y="306435"/>
            <a:ext cx="398943" cy="398943"/>
          </a:xfrm>
          <a:prstGeom prst="rect">
            <a:avLst/>
          </a:prstGeom>
        </p:spPr>
      </p:pic>
      <p:pic>
        <p:nvPicPr>
          <p:cNvPr id="11" name="Picture 10">
            <a:extLst>
              <a:ext uri="{FF2B5EF4-FFF2-40B4-BE49-F238E27FC236}">
                <a16:creationId xmlns:a16="http://schemas.microsoft.com/office/drawing/2014/main" id="{1FF63C5A-A8A9-B00D-52B7-7B6759A923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327271" y="324661"/>
            <a:ext cx="457200" cy="457200"/>
          </a:xfrm>
          <a:prstGeom prst="rect">
            <a:avLst/>
          </a:prstGeom>
        </p:spPr>
      </p:pic>
      <p:sp>
        <p:nvSpPr>
          <p:cNvPr id="12" name="Rounded Rectangle 34">
            <a:hlinkClick r:id="rId11" action="ppaction://hlinksldjump" highlightClick="1"/>
            <a:extLst>
              <a:ext uri="{FF2B5EF4-FFF2-40B4-BE49-F238E27FC236}">
                <a16:creationId xmlns:a16="http://schemas.microsoft.com/office/drawing/2014/main" id="{12AD98A1-DEA0-FAA9-8742-A13CD31C477B}"/>
              </a:ext>
            </a:extLst>
          </p:cNvPr>
          <p:cNvSpPr/>
          <p:nvPr/>
        </p:nvSpPr>
        <p:spPr>
          <a:xfrm>
            <a:off x="6288464" y="381551"/>
            <a:ext cx="910111"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Completion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3" name="Rounded Rectangle 24">
            <a:hlinkClick r:id="rId12" action="ppaction://hlinksldjump" highlightClick="1"/>
            <a:extLst>
              <a:ext uri="{FF2B5EF4-FFF2-40B4-BE49-F238E27FC236}">
                <a16:creationId xmlns:a16="http://schemas.microsoft.com/office/drawing/2014/main" id="{529EF347-BDBF-5CD6-07CF-CDBB8D8370C8}"/>
              </a:ext>
            </a:extLst>
          </p:cNvPr>
          <p:cNvSpPr/>
          <p:nvPr/>
        </p:nvSpPr>
        <p:spPr>
          <a:xfrm>
            <a:off x="2214575"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Invitation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4" name="Rounded Rectangle 25">
            <a:hlinkClick r:id="rId13" action="ppaction://hlinksldjump" highlightClick="1"/>
            <a:extLst>
              <a:ext uri="{FF2B5EF4-FFF2-40B4-BE49-F238E27FC236}">
                <a16:creationId xmlns:a16="http://schemas.microsoft.com/office/drawing/2014/main" id="{89C02317-0C22-E376-2F1D-E9546C5BFD3D}"/>
              </a:ext>
            </a:extLst>
          </p:cNvPr>
          <p:cNvSpPr/>
          <p:nvPr/>
        </p:nvSpPr>
        <p:spPr>
          <a:xfrm>
            <a:off x="3162126" y="296422"/>
            <a:ext cx="910111"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Accept</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5" name="Rounded Rectangle 34">
            <a:hlinkClick r:id="rId14" action="ppaction://hlinksldjump" highlightClick="1"/>
            <a:extLst>
              <a:ext uri="{FF2B5EF4-FFF2-40B4-BE49-F238E27FC236}">
                <a16:creationId xmlns:a16="http://schemas.microsoft.com/office/drawing/2014/main" id="{AC55C9F1-F62C-33B7-D2DA-448457E3C1F0}"/>
              </a:ext>
            </a:extLst>
          </p:cNvPr>
          <p:cNvSpPr/>
          <p:nvPr/>
        </p:nvSpPr>
        <p:spPr>
          <a:xfrm>
            <a:off x="7390126"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Further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communication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5" name="Rounded Rectangle 34">
            <a:hlinkClick r:id="rId15" action="ppaction://hlinksldjump" highlightClick="1"/>
            <a:extLst>
              <a:ext uri="{FF2B5EF4-FFF2-40B4-BE49-F238E27FC236}">
                <a16:creationId xmlns:a16="http://schemas.microsoft.com/office/drawing/2014/main" id="{2BA59B92-BD65-3EE0-7F75-F5C0516439C9}"/>
              </a:ext>
            </a:extLst>
          </p:cNvPr>
          <p:cNvSpPr/>
          <p:nvPr/>
        </p:nvSpPr>
        <p:spPr>
          <a:xfrm>
            <a:off x="4263788" y="296422"/>
            <a:ext cx="70347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How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6" name="Rounded Rectangle 34">
            <a:hlinkClick r:id="rId16" action="ppaction://hlinksldjump" highlightClick="1"/>
            <a:extLst>
              <a:ext uri="{FF2B5EF4-FFF2-40B4-BE49-F238E27FC236}">
                <a16:creationId xmlns:a16="http://schemas.microsoft.com/office/drawing/2014/main" id="{72FC4593-321D-D20E-0932-DA5BE1B267DF}"/>
              </a:ext>
            </a:extLst>
          </p:cNvPr>
          <p:cNvSpPr/>
          <p:nvPr/>
        </p:nvSpPr>
        <p:spPr>
          <a:xfrm>
            <a:off x="5158811" y="296422"/>
            <a:ext cx="93810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Download and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7" name="Rounded Rectangle 24">
            <a:hlinkClick r:id="rId17" action="ppaction://hlinksldjump" highlightClick="1"/>
            <a:extLst>
              <a:ext uri="{FF2B5EF4-FFF2-40B4-BE49-F238E27FC236}">
                <a16:creationId xmlns:a16="http://schemas.microsoft.com/office/drawing/2014/main" id="{1424F26C-30AE-AE99-45FE-BE2372EA6A2D}"/>
              </a:ext>
            </a:extLst>
          </p:cNvPr>
          <p:cNvSpPr/>
          <p:nvPr/>
        </p:nvSpPr>
        <p:spPr>
          <a:xfrm>
            <a:off x="1267024"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Overview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8" name="Rounded Rectangle 34">
            <a:hlinkClick r:id="rId18" action="ppaction://hlinksldjump" highlightClick="1"/>
            <a:extLst>
              <a:ext uri="{FF2B5EF4-FFF2-40B4-BE49-F238E27FC236}">
                <a16:creationId xmlns:a16="http://schemas.microsoft.com/office/drawing/2014/main" id="{C8DE7CD6-53DD-BA66-6409-ACB155F8C2CA}"/>
              </a:ext>
            </a:extLst>
          </p:cNvPr>
          <p:cNvSpPr/>
          <p:nvPr/>
        </p:nvSpPr>
        <p:spPr>
          <a:xfrm>
            <a:off x="8623060"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Update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your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information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87004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8303F-38EC-9749-920E-528C31C041F3}"/>
            </a:ext>
          </a:extLst>
        </p:cNvPr>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172C2A9-9D50-A340-86DA-49C42E60CCDD}"/>
              </a:ext>
            </a:extLst>
          </p:cNvPr>
          <p:cNvSpPr>
            <a:spLocks noGrp="1"/>
          </p:cNvSpPr>
          <p:nvPr>
            <p:ph type="sldNum" sz="quarter" idx="12"/>
          </p:nvPr>
        </p:nvSpPr>
        <p:spPr/>
        <p:txBody>
          <a:bodyPr/>
          <a:lstStyle/>
          <a:p>
            <a:fld id="{2CAFCFD2-F10D-4443-A9BC-269EB9127F56}" type="slidenum">
              <a:rPr lang="it-IT" smtClean="0"/>
              <a:t>4</a:t>
            </a:fld>
            <a:endParaRPr lang="it-IT"/>
          </a:p>
        </p:txBody>
      </p:sp>
      <p:pic>
        <p:nvPicPr>
          <p:cNvPr id="12" name="Picture 11">
            <a:extLst>
              <a:ext uri="{FF2B5EF4-FFF2-40B4-BE49-F238E27FC236}">
                <a16:creationId xmlns:a16="http://schemas.microsoft.com/office/drawing/2014/main" id="{45BB6AC4-8810-70A7-2BBC-2E3B1E58CC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57702" y="1138797"/>
            <a:ext cx="5741236" cy="5208608"/>
          </a:xfrm>
          <a:prstGeom prst="rect">
            <a:avLst/>
          </a:prstGeom>
          <a:ln w="12700">
            <a:solidFill>
              <a:schemeClr val="tx1">
                <a:lumMod val="50000"/>
                <a:lumOff val="50000"/>
              </a:schemeClr>
            </a:solidFill>
          </a:ln>
        </p:spPr>
      </p:pic>
      <p:sp>
        <p:nvSpPr>
          <p:cNvPr id="13" name="CasellaDiTesto 8">
            <a:extLst>
              <a:ext uri="{FF2B5EF4-FFF2-40B4-BE49-F238E27FC236}">
                <a16:creationId xmlns:a16="http://schemas.microsoft.com/office/drawing/2014/main" id="{3568AFC5-CF19-0421-D283-1105F95E4FE9}"/>
              </a:ext>
            </a:extLst>
          </p:cNvPr>
          <p:cNvSpPr txBox="1"/>
          <p:nvPr/>
        </p:nvSpPr>
        <p:spPr>
          <a:xfrm>
            <a:off x="502036" y="1539573"/>
            <a:ext cx="3961646" cy="2492990"/>
          </a:xfrm>
          <a:prstGeom prst="rect">
            <a:avLst/>
          </a:prstGeom>
          <a:noFill/>
        </p:spPr>
        <p:txBody>
          <a:bodyPr wrap="square" rtlCol="0" anchor="t">
            <a:spAutoFit/>
          </a:bodyPr>
          <a:lstStyle/>
          <a:p>
            <a:r>
              <a:rPr lang="en-GB" sz="1200" b="1" dirty="0">
                <a:latin typeface="Calibri" panose="020F0502020204030204" pitchFamily="34" charset="0"/>
                <a:ea typeface="Calibri" panose="020F0502020204030204" pitchFamily="34" charset="0"/>
                <a:cs typeface="Calibri" panose="020F0502020204030204" pitchFamily="34" charset="0"/>
              </a:rPr>
              <a:t>Accept to review</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The </a:t>
            </a:r>
            <a:r>
              <a:rPr lang="en-GB" sz="1200" b="1" dirty="0">
                <a:solidFill>
                  <a:schemeClr val="bg1"/>
                </a:solidFill>
                <a:highlight>
                  <a:srgbClr val="0098AD"/>
                </a:highlight>
                <a:latin typeface="Calibri" panose="020F0502020204030204" pitchFamily="34" charset="0"/>
                <a:ea typeface="Calibri" panose="020F0502020204030204" pitchFamily="34" charset="0"/>
                <a:cs typeface="Calibri" panose="020F0502020204030204" pitchFamily="34" charset="0"/>
              </a:rPr>
              <a:t>Request</a:t>
            </a:r>
            <a:r>
              <a:rPr lang="en-GB" sz="1200" dirty="0">
                <a:latin typeface="Calibri" panose="020F0502020204030204" pitchFamily="34" charset="0"/>
                <a:ea typeface="Calibri" panose="020F0502020204030204" pitchFamily="34" charset="0"/>
                <a:cs typeface="Calibri" panose="020F0502020204030204" pitchFamily="34" charset="0"/>
              </a:rPr>
              <a:t> tab will outline the revision’s relevant dates  and will enable you to respond to the invitation.</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You will need to agree to the privacy statement in order to proceed.</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Click “</a:t>
            </a:r>
            <a:r>
              <a:rPr lang="en-GB" sz="1200" i="1" dirty="0">
                <a:latin typeface="Calibri" panose="020F0502020204030204" pitchFamily="34" charset="0"/>
                <a:ea typeface="Calibri" panose="020F0502020204030204" pitchFamily="34" charset="0"/>
                <a:cs typeface="Calibri" panose="020F0502020204030204" pitchFamily="34" charset="0"/>
              </a:rPr>
              <a:t>Accept Review</a:t>
            </a:r>
            <a:r>
              <a:rPr lang="en-GB" sz="1200" dirty="0">
                <a:latin typeface="Calibri" panose="020F0502020204030204" pitchFamily="34" charset="0"/>
                <a:ea typeface="Calibri" panose="020F0502020204030204" pitchFamily="34" charset="0"/>
                <a:cs typeface="Calibri" panose="020F0502020204030204" pitchFamily="34" charset="0"/>
              </a:rPr>
              <a:t>” to continue.</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If you cannot accept the invitation, click on “Decline Review Request</a:t>
            </a:r>
            <a:r>
              <a:rPr lang="en-GB" sz="1200" dirty="0">
                <a:highlight>
                  <a:srgbClr val="FFFF00"/>
                </a:highlight>
                <a:latin typeface="Calibri" panose="020F0502020204030204" pitchFamily="34" charset="0"/>
                <a:ea typeface="Calibri" panose="020F0502020204030204" pitchFamily="34" charset="0"/>
                <a:cs typeface="Calibri" panose="020F0502020204030204" pitchFamily="34" charset="0"/>
              </a:rPr>
              <a:t>” where you will find space to communicate with the Editor and possibly suggest alternative reviewers. </a:t>
            </a:r>
          </a:p>
        </p:txBody>
      </p:sp>
      <p:sp>
        <p:nvSpPr>
          <p:cNvPr id="14" name="Rectangle: Rounded Corners 13">
            <a:extLst>
              <a:ext uri="{FF2B5EF4-FFF2-40B4-BE49-F238E27FC236}">
                <a16:creationId xmlns:a16="http://schemas.microsoft.com/office/drawing/2014/main" id="{46ADC6EE-2253-0BA7-5272-DF3616E00ED9}"/>
              </a:ext>
            </a:extLst>
          </p:cNvPr>
          <p:cNvSpPr/>
          <p:nvPr/>
        </p:nvSpPr>
        <p:spPr>
          <a:xfrm>
            <a:off x="5067204" y="5523755"/>
            <a:ext cx="3379807" cy="235433"/>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Rounded Corners 14">
            <a:extLst>
              <a:ext uri="{FF2B5EF4-FFF2-40B4-BE49-F238E27FC236}">
                <a16:creationId xmlns:a16="http://schemas.microsoft.com/office/drawing/2014/main" id="{249538F0-F631-B09F-E6C9-C682D717CE67}"/>
              </a:ext>
            </a:extLst>
          </p:cNvPr>
          <p:cNvSpPr/>
          <p:nvPr/>
        </p:nvSpPr>
        <p:spPr>
          <a:xfrm>
            <a:off x="7728320" y="5847845"/>
            <a:ext cx="1621517" cy="235433"/>
          </a:xfrm>
          <a:prstGeom prst="roundRect">
            <a:avLst/>
          </a:prstGeom>
          <a:solidFill>
            <a:srgbClr val="FFFF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Graphic 25" descr="End with solid fill">
            <a:hlinkClick r:id="" action="ppaction://hlinkshowjump?jump=nextslide"/>
            <a:extLst>
              <a:ext uri="{FF2B5EF4-FFF2-40B4-BE49-F238E27FC236}">
                <a16:creationId xmlns:a16="http://schemas.microsoft.com/office/drawing/2014/main" id="{3249D303-A01D-1014-DD3A-F099C7E111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813489" y="6003504"/>
            <a:ext cx="283344" cy="283344"/>
          </a:xfrm>
          <a:prstGeom prst="rect">
            <a:avLst/>
          </a:prstGeom>
        </p:spPr>
      </p:pic>
      <p:pic>
        <p:nvPicPr>
          <p:cNvPr id="2" name="Immagine 5" descr="Immagine che contiene aqua, sfocatura, Turchese, blu&#10;&#10;Il contenuto generato dall&amp;#39;IA potrebbe non essere corretto.">
            <a:extLst>
              <a:ext uri="{FF2B5EF4-FFF2-40B4-BE49-F238E27FC236}">
                <a16:creationId xmlns:a16="http://schemas.microsoft.com/office/drawing/2014/main" id="{578F4055-563A-CE39-B96F-347D60F34244}"/>
              </a:ext>
            </a:extLst>
          </p:cNvPr>
          <p:cNvPicPr>
            <a:picLocks noChangeAspect="1"/>
          </p:cNvPicPr>
          <p:nvPr/>
        </p:nvPicPr>
        <p:blipFill>
          <a:blip r:embed="rId5"/>
          <a:stretch>
            <a:fillRect/>
          </a:stretch>
        </p:blipFill>
        <p:spPr>
          <a:xfrm>
            <a:off x="0" y="371"/>
            <a:ext cx="12192000" cy="1015831"/>
          </a:xfrm>
          <a:prstGeom prst="rect">
            <a:avLst/>
          </a:prstGeom>
        </p:spPr>
      </p:pic>
      <p:pic>
        <p:nvPicPr>
          <p:cNvPr id="5" name="Graphic 4" descr="Home with solid fill">
            <a:hlinkClick r:id="" action="ppaction://hlinkshowjump?jump=firstslide"/>
            <a:extLst>
              <a:ext uri="{FF2B5EF4-FFF2-40B4-BE49-F238E27FC236}">
                <a16:creationId xmlns:a16="http://schemas.microsoft.com/office/drawing/2014/main" id="{19598C8D-4428-B24B-EE61-6BEFEB3CE96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02036" y="306435"/>
            <a:ext cx="398943" cy="398943"/>
          </a:xfrm>
          <a:prstGeom prst="rect">
            <a:avLst/>
          </a:prstGeom>
        </p:spPr>
      </p:pic>
      <p:pic>
        <p:nvPicPr>
          <p:cNvPr id="7" name="Picture 6">
            <a:extLst>
              <a:ext uri="{FF2B5EF4-FFF2-40B4-BE49-F238E27FC236}">
                <a16:creationId xmlns:a16="http://schemas.microsoft.com/office/drawing/2014/main" id="{F598F8F5-9F70-DFCC-E18A-488166658BD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327271" y="324661"/>
            <a:ext cx="457200" cy="457200"/>
          </a:xfrm>
          <a:prstGeom prst="rect">
            <a:avLst/>
          </a:prstGeom>
        </p:spPr>
      </p:pic>
      <p:sp>
        <p:nvSpPr>
          <p:cNvPr id="8" name="Rounded Rectangle 34">
            <a:hlinkClick r:id="rId9" action="ppaction://hlinksldjump" highlightClick="1"/>
            <a:extLst>
              <a:ext uri="{FF2B5EF4-FFF2-40B4-BE49-F238E27FC236}">
                <a16:creationId xmlns:a16="http://schemas.microsoft.com/office/drawing/2014/main" id="{1D4F607B-CC38-6A39-02E4-3FDF868C16BA}"/>
              </a:ext>
            </a:extLst>
          </p:cNvPr>
          <p:cNvSpPr/>
          <p:nvPr/>
        </p:nvSpPr>
        <p:spPr>
          <a:xfrm>
            <a:off x="6288464" y="381551"/>
            <a:ext cx="910111"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Completion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9" name="Rounded Rectangle 24">
            <a:hlinkClick r:id="rId10" action="ppaction://hlinksldjump" highlightClick="1"/>
            <a:extLst>
              <a:ext uri="{FF2B5EF4-FFF2-40B4-BE49-F238E27FC236}">
                <a16:creationId xmlns:a16="http://schemas.microsoft.com/office/drawing/2014/main" id="{12522B17-4E2F-7C92-82DC-21B286EA415B}"/>
              </a:ext>
            </a:extLst>
          </p:cNvPr>
          <p:cNvSpPr/>
          <p:nvPr/>
        </p:nvSpPr>
        <p:spPr>
          <a:xfrm>
            <a:off x="2214575"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Invitation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Rounded Rectangle 25">
            <a:hlinkClick r:id="rId11" action="ppaction://hlinksldjump" highlightClick="1"/>
            <a:extLst>
              <a:ext uri="{FF2B5EF4-FFF2-40B4-BE49-F238E27FC236}">
                <a16:creationId xmlns:a16="http://schemas.microsoft.com/office/drawing/2014/main" id="{842D6643-C639-4574-DB84-B74DDCD6168C}"/>
              </a:ext>
            </a:extLst>
          </p:cNvPr>
          <p:cNvSpPr/>
          <p:nvPr/>
        </p:nvSpPr>
        <p:spPr>
          <a:xfrm>
            <a:off x="3162126" y="296422"/>
            <a:ext cx="910111"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Accept</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1" name="Rounded Rectangle 34">
            <a:hlinkClick r:id="rId12" action="ppaction://hlinksldjump" highlightClick="1"/>
            <a:extLst>
              <a:ext uri="{FF2B5EF4-FFF2-40B4-BE49-F238E27FC236}">
                <a16:creationId xmlns:a16="http://schemas.microsoft.com/office/drawing/2014/main" id="{C2930D4E-0FA2-5E84-F6DF-C8C49DEDD51E}"/>
              </a:ext>
            </a:extLst>
          </p:cNvPr>
          <p:cNvSpPr/>
          <p:nvPr/>
        </p:nvSpPr>
        <p:spPr>
          <a:xfrm>
            <a:off x="7390126"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Further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communication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6" name="Rounded Rectangle 34">
            <a:hlinkClick r:id="rId13" action="ppaction://hlinksldjump" highlightClick="1"/>
            <a:extLst>
              <a:ext uri="{FF2B5EF4-FFF2-40B4-BE49-F238E27FC236}">
                <a16:creationId xmlns:a16="http://schemas.microsoft.com/office/drawing/2014/main" id="{885B0586-43BA-342E-B99F-05D8D5EEA814}"/>
              </a:ext>
            </a:extLst>
          </p:cNvPr>
          <p:cNvSpPr/>
          <p:nvPr/>
        </p:nvSpPr>
        <p:spPr>
          <a:xfrm>
            <a:off x="4263788" y="296422"/>
            <a:ext cx="70347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How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7" name="Rounded Rectangle 34">
            <a:hlinkClick r:id="rId14" action="ppaction://hlinksldjump" highlightClick="1"/>
            <a:extLst>
              <a:ext uri="{FF2B5EF4-FFF2-40B4-BE49-F238E27FC236}">
                <a16:creationId xmlns:a16="http://schemas.microsoft.com/office/drawing/2014/main" id="{3B73D782-E320-67D5-B74C-313C10348967}"/>
              </a:ext>
            </a:extLst>
          </p:cNvPr>
          <p:cNvSpPr/>
          <p:nvPr/>
        </p:nvSpPr>
        <p:spPr>
          <a:xfrm>
            <a:off x="5158811" y="296422"/>
            <a:ext cx="93810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Download and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7" name="Rounded Rectangle 24">
            <a:hlinkClick r:id="rId15" action="ppaction://hlinksldjump" highlightClick="1"/>
            <a:extLst>
              <a:ext uri="{FF2B5EF4-FFF2-40B4-BE49-F238E27FC236}">
                <a16:creationId xmlns:a16="http://schemas.microsoft.com/office/drawing/2014/main" id="{B5CDD4C1-1BBE-6DA4-40B5-FFCC5EB27423}"/>
              </a:ext>
            </a:extLst>
          </p:cNvPr>
          <p:cNvSpPr/>
          <p:nvPr/>
        </p:nvSpPr>
        <p:spPr>
          <a:xfrm>
            <a:off x="1267024"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Overview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8" name="Rounded Rectangle 34">
            <a:hlinkClick r:id="rId16" action="ppaction://hlinksldjump" highlightClick="1"/>
            <a:extLst>
              <a:ext uri="{FF2B5EF4-FFF2-40B4-BE49-F238E27FC236}">
                <a16:creationId xmlns:a16="http://schemas.microsoft.com/office/drawing/2014/main" id="{0A347F4E-A18B-FEFD-5622-42548BDBBF37}"/>
              </a:ext>
            </a:extLst>
          </p:cNvPr>
          <p:cNvSpPr/>
          <p:nvPr/>
        </p:nvSpPr>
        <p:spPr>
          <a:xfrm>
            <a:off x="8623060"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Update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your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information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93079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C54B51D-6709-81D7-3254-53555C228D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4777" y="1539573"/>
            <a:ext cx="6895187" cy="3330790"/>
          </a:xfrm>
          <a:prstGeom prst="rect">
            <a:avLst/>
          </a:prstGeom>
          <a:ln w="12700">
            <a:solidFill>
              <a:schemeClr val="tx1">
                <a:lumMod val="50000"/>
                <a:lumOff val="50000"/>
              </a:schemeClr>
            </a:solidFill>
          </a:ln>
        </p:spPr>
      </p:pic>
      <p:sp>
        <p:nvSpPr>
          <p:cNvPr id="12" name="CasellaDiTesto 8">
            <a:extLst>
              <a:ext uri="{FF2B5EF4-FFF2-40B4-BE49-F238E27FC236}">
                <a16:creationId xmlns:a16="http://schemas.microsoft.com/office/drawing/2014/main" id="{6B0BF9F8-14CD-403A-7911-34A211308034}"/>
              </a:ext>
            </a:extLst>
          </p:cNvPr>
          <p:cNvSpPr txBox="1"/>
          <p:nvPr/>
        </p:nvSpPr>
        <p:spPr>
          <a:xfrm>
            <a:off x="502036" y="1539573"/>
            <a:ext cx="3961646" cy="1754326"/>
          </a:xfrm>
          <a:prstGeom prst="rect">
            <a:avLst/>
          </a:prstGeom>
          <a:noFill/>
        </p:spPr>
        <p:txBody>
          <a:bodyPr wrap="square" rtlCol="0" anchor="t">
            <a:spAutoFit/>
          </a:bodyPr>
          <a:lstStyle/>
          <a:p>
            <a:r>
              <a:rPr lang="en-GB" sz="1200" b="1" dirty="0">
                <a:latin typeface="Calibri" panose="020F0502020204030204" pitchFamily="34" charset="0"/>
                <a:ea typeface="Calibri" panose="020F0502020204030204" pitchFamily="34" charset="0"/>
                <a:cs typeface="Calibri" panose="020F0502020204030204" pitchFamily="34" charset="0"/>
              </a:rPr>
              <a:t>How to Review</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The </a:t>
            </a:r>
            <a:r>
              <a:rPr lang="en-GB" sz="1200" b="1" dirty="0">
                <a:solidFill>
                  <a:schemeClr val="bg1"/>
                </a:solidFill>
                <a:highlight>
                  <a:srgbClr val="0098AD"/>
                </a:highlight>
                <a:latin typeface="Calibri" panose="020F0502020204030204" pitchFamily="34" charset="0"/>
                <a:ea typeface="Calibri" panose="020F0502020204030204" pitchFamily="34" charset="0"/>
                <a:cs typeface="Calibri" panose="020F0502020204030204" pitchFamily="34" charset="0"/>
              </a:rPr>
              <a:t>Guidelines</a:t>
            </a:r>
            <a:r>
              <a:rPr lang="en-GB" sz="1200" dirty="0">
                <a:latin typeface="Calibri" panose="020F0502020204030204" pitchFamily="34" charset="0"/>
                <a:ea typeface="Calibri" panose="020F0502020204030204" pitchFamily="34" charset="0"/>
                <a:cs typeface="Calibri" panose="020F0502020204030204" pitchFamily="34" charset="0"/>
              </a:rPr>
              <a:t> tab will present the journal’s guidelines, which you may also access at this link:</a:t>
            </a:r>
          </a:p>
          <a:p>
            <a:endParaRPr lang="en-GB" sz="1200" dirty="0">
              <a:highlight>
                <a:srgbClr val="FFFF00"/>
              </a:highlight>
              <a:latin typeface="Calibri" panose="020F0502020204030204" pitchFamily="34" charset="0"/>
              <a:ea typeface="Calibri" panose="020F0502020204030204" pitchFamily="34" charset="0"/>
              <a:cs typeface="Calibri" panose="020F0502020204030204" pitchFamily="34" charset="0"/>
            </a:endParaRPr>
          </a:p>
          <a:p>
            <a:r>
              <a:rPr lang="en-GB" sz="1200" dirty="0">
                <a:hlinkClick r:id="rId3"/>
              </a:rPr>
              <a:t>Guidelines for Reviewers | Oral Hygiene Journal</a:t>
            </a:r>
            <a:endParaRPr lang="en-GB" sz="1200" dirty="0">
              <a:latin typeface="Calibri" panose="020F0502020204030204" pitchFamily="34" charset="0"/>
              <a:ea typeface="Calibri" panose="020F0502020204030204" pitchFamily="34" charset="0"/>
              <a:cs typeface="Calibri" panose="020F0502020204030204" pitchFamily="34" charset="0"/>
            </a:endParaRPr>
          </a:p>
          <a:p>
            <a:endParaRPr lang="en-GB" sz="1200" dirty="0">
              <a:highlight>
                <a:srgbClr val="FFFF00"/>
              </a:highlight>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Should you need additional information please contact us anytime.</a:t>
            </a:r>
          </a:p>
        </p:txBody>
      </p:sp>
      <p:pic>
        <p:nvPicPr>
          <p:cNvPr id="23" name="Graphic 22" descr="End with solid fill">
            <a:hlinkClick r:id="" action="ppaction://hlinkshowjump?jump=nextslide"/>
            <a:extLst>
              <a:ext uri="{FF2B5EF4-FFF2-40B4-BE49-F238E27FC236}">
                <a16:creationId xmlns:a16="http://schemas.microsoft.com/office/drawing/2014/main" id="{C0A50DFF-B25B-B0F1-82BC-E9034F5C730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813489" y="6003504"/>
            <a:ext cx="283344" cy="283344"/>
          </a:xfrm>
          <a:prstGeom prst="rect">
            <a:avLst/>
          </a:prstGeom>
        </p:spPr>
      </p:pic>
      <p:pic>
        <p:nvPicPr>
          <p:cNvPr id="4" name="Immagine 5" descr="Immagine che contiene aqua, sfocatura, Turchese, blu&#10;&#10;Il contenuto generato dall&amp;#39;IA potrebbe non essere corretto.">
            <a:extLst>
              <a:ext uri="{FF2B5EF4-FFF2-40B4-BE49-F238E27FC236}">
                <a16:creationId xmlns:a16="http://schemas.microsoft.com/office/drawing/2014/main" id="{47BA42CB-B272-BCD0-D8D6-25087880B2A3}"/>
              </a:ext>
            </a:extLst>
          </p:cNvPr>
          <p:cNvPicPr>
            <a:picLocks noChangeAspect="1"/>
          </p:cNvPicPr>
          <p:nvPr/>
        </p:nvPicPr>
        <p:blipFill>
          <a:blip r:embed="rId6"/>
          <a:stretch>
            <a:fillRect/>
          </a:stretch>
        </p:blipFill>
        <p:spPr>
          <a:xfrm>
            <a:off x="0" y="371"/>
            <a:ext cx="12192000" cy="1015831"/>
          </a:xfrm>
          <a:prstGeom prst="rect">
            <a:avLst/>
          </a:prstGeom>
        </p:spPr>
      </p:pic>
      <p:pic>
        <p:nvPicPr>
          <p:cNvPr id="5" name="Graphic 4" descr="Home with solid fill">
            <a:hlinkClick r:id="" action="ppaction://hlinkshowjump?jump=firstslide"/>
            <a:extLst>
              <a:ext uri="{FF2B5EF4-FFF2-40B4-BE49-F238E27FC236}">
                <a16:creationId xmlns:a16="http://schemas.microsoft.com/office/drawing/2014/main" id="{085A46CB-64F1-23B5-6FD8-A786C6022C8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2036" y="306435"/>
            <a:ext cx="398943" cy="398943"/>
          </a:xfrm>
          <a:prstGeom prst="rect">
            <a:avLst/>
          </a:prstGeom>
        </p:spPr>
      </p:pic>
      <p:pic>
        <p:nvPicPr>
          <p:cNvPr id="6" name="Picture 5">
            <a:extLst>
              <a:ext uri="{FF2B5EF4-FFF2-40B4-BE49-F238E27FC236}">
                <a16:creationId xmlns:a16="http://schemas.microsoft.com/office/drawing/2014/main" id="{7154A346-84B3-0AF3-07D0-3F51B685CA4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327271" y="324661"/>
            <a:ext cx="457200" cy="457200"/>
          </a:xfrm>
          <a:prstGeom prst="rect">
            <a:avLst/>
          </a:prstGeom>
        </p:spPr>
      </p:pic>
      <p:sp>
        <p:nvSpPr>
          <p:cNvPr id="7" name="Rounded Rectangle 34">
            <a:hlinkClick r:id="rId10" action="ppaction://hlinksldjump" highlightClick="1"/>
            <a:extLst>
              <a:ext uri="{FF2B5EF4-FFF2-40B4-BE49-F238E27FC236}">
                <a16:creationId xmlns:a16="http://schemas.microsoft.com/office/drawing/2014/main" id="{9891E0F3-DEBA-23C4-E8C7-320E9CEABDF5}"/>
              </a:ext>
            </a:extLst>
          </p:cNvPr>
          <p:cNvSpPr/>
          <p:nvPr/>
        </p:nvSpPr>
        <p:spPr>
          <a:xfrm>
            <a:off x="6288464" y="381551"/>
            <a:ext cx="910111"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Completion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8" name="Rounded Rectangle 24">
            <a:hlinkClick r:id="rId11" action="ppaction://hlinksldjump" highlightClick="1"/>
            <a:extLst>
              <a:ext uri="{FF2B5EF4-FFF2-40B4-BE49-F238E27FC236}">
                <a16:creationId xmlns:a16="http://schemas.microsoft.com/office/drawing/2014/main" id="{F19C4D30-C566-AD67-C444-53BF71FC581E}"/>
              </a:ext>
            </a:extLst>
          </p:cNvPr>
          <p:cNvSpPr/>
          <p:nvPr/>
        </p:nvSpPr>
        <p:spPr>
          <a:xfrm>
            <a:off x="2214575"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Invitation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9" name="Rounded Rectangle 25">
            <a:hlinkClick r:id="rId12" action="ppaction://hlinksldjump" highlightClick="1"/>
            <a:extLst>
              <a:ext uri="{FF2B5EF4-FFF2-40B4-BE49-F238E27FC236}">
                <a16:creationId xmlns:a16="http://schemas.microsoft.com/office/drawing/2014/main" id="{20DF7291-3791-F670-085A-9C0C7D10CD86}"/>
              </a:ext>
            </a:extLst>
          </p:cNvPr>
          <p:cNvSpPr/>
          <p:nvPr/>
        </p:nvSpPr>
        <p:spPr>
          <a:xfrm>
            <a:off x="3162126" y="296422"/>
            <a:ext cx="910111"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Accept</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Rounded Rectangle 34">
            <a:hlinkClick r:id="rId13" action="ppaction://hlinksldjump" highlightClick="1"/>
            <a:extLst>
              <a:ext uri="{FF2B5EF4-FFF2-40B4-BE49-F238E27FC236}">
                <a16:creationId xmlns:a16="http://schemas.microsoft.com/office/drawing/2014/main" id="{037E642E-81FE-4648-4CF1-ACBF62ABA969}"/>
              </a:ext>
            </a:extLst>
          </p:cNvPr>
          <p:cNvSpPr/>
          <p:nvPr/>
        </p:nvSpPr>
        <p:spPr>
          <a:xfrm>
            <a:off x="7390126"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Further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communication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3" name="Rounded Rectangle 34">
            <a:hlinkClick r:id="rId14" action="ppaction://hlinksldjump" highlightClick="1"/>
            <a:extLst>
              <a:ext uri="{FF2B5EF4-FFF2-40B4-BE49-F238E27FC236}">
                <a16:creationId xmlns:a16="http://schemas.microsoft.com/office/drawing/2014/main" id="{ACEE4A9F-003A-CE9E-F9BE-AB26B2612B7F}"/>
              </a:ext>
            </a:extLst>
          </p:cNvPr>
          <p:cNvSpPr/>
          <p:nvPr/>
        </p:nvSpPr>
        <p:spPr>
          <a:xfrm>
            <a:off x="4263788" y="296422"/>
            <a:ext cx="70347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How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4" name="Rounded Rectangle 34">
            <a:hlinkClick r:id="rId15" action="ppaction://hlinksldjump" highlightClick="1"/>
            <a:extLst>
              <a:ext uri="{FF2B5EF4-FFF2-40B4-BE49-F238E27FC236}">
                <a16:creationId xmlns:a16="http://schemas.microsoft.com/office/drawing/2014/main" id="{10D25A77-8C32-CD18-F4C8-AA4697227F0F}"/>
              </a:ext>
            </a:extLst>
          </p:cNvPr>
          <p:cNvSpPr/>
          <p:nvPr/>
        </p:nvSpPr>
        <p:spPr>
          <a:xfrm>
            <a:off x="5158811" y="296422"/>
            <a:ext cx="93810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Download and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4" name="Rounded Rectangle 24">
            <a:hlinkClick r:id="rId16" action="ppaction://hlinksldjump" highlightClick="1"/>
            <a:extLst>
              <a:ext uri="{FF2B5EF4-FFF2-40B4-BE49-F238E27FC236}">
                <a16:creationId xmlns:a16="http://schemas.microsoft.com/office/drawing/2014/main" id="{FA98357E-54C6-0906-4445-5DAF9D93D76C}"/>
              </a:ext>
            </a:extLst>
          </p:cNvPr>
          <p:cNvSpPr/>
          <p:nvPr/>
        </p:nvSpPr>
        <p:spPr>
          <a:xfrm>
            <a:off x="1267024"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Overview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5" name="Rounded Rectangle 34">
            <a:hlinkClick r:id="rId17" action="ppaction://hlinksldjump" highlightClick="1"/>
            <a:extLst>
              <a:ext uri="{FF2B5EF4-FFF2-40B4-BE49-F238E27FC236}">
                <a16:creationId xmlns:a16="http://schemas.microsoft.com/office/drawing/2014/main" id="{54E614DA-D88D-6EC9-688A-29A4618E569F}"/>
              </a:ext>
            </a:extLst>
          </p:cNvPr>
          <p:cNvSpPr/>
          <p:nvPr/>
        </p:nvSpPr>
        <p:spPr>
          <a:xfrm>
            <a:off x="8623060"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Update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your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information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87305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B7844-21F2-61C7-8317-2CCD1C6BD0DE}"/>
            </a:ext>
          </a:extLst>
        </p:cNvPr>
        <p:cNvGrpSpPr/>
        <p:nvPr/>
      </p:nvGrpSpPr>
      <p:grpSpPr>
        <a:xfrm>
          <a:off x="0" y="0"/>
          <a:ext cx="0" cy="0"/>
          <a:chOff x="0" y="0"/>
          <a:chExt cx="0" cy="0"/>
        </a:xfrm>
      </p:grpSpPr>
      <p:sp>
        <p:nvSpPr>
          <p:cNvPr id="17" name="CasellaDiTesto 8">
            <a:extLst>
              <a:ext uri="{FF2B5EF4-FFF2-40B4-BE49-F238E27FC236}">
                <a16:creationId xmlns:a16="http://schemas.microsoft.com/office/drawing/2014/main" id="{36ACCDF1-A78E-E280-D716-D89574C7E2F1}"/>
              </a:ext>
            </a:extLst>
          </p:cNvPr>
          <p:cNvSpPr txBox="1"/>
          <p:nvPr/>
        </p:nvSpPr>
        <p:spPr>
          <a:xfrm>
            <a:off x="502035" y="1539573"/>
            <a:ext cx="4556101" cy="4524315"/>
          </a:xfrm>
          <a:prstGeom prst="rect">
            <a:avLst/>
          </a:prstGeom>
          <a:noFill/>
        </p:spPr>
        <p:txBody>
          <a:bodyPr wrap="square" rtlCol="0" anchor="t">
            <a:spAutoFit/>
          </a:bodyPr>
          <a:lstStyle/>
          <a:p>
            <a:r>
              <a:rPr lang="en-GB" sz="1200" b="1" dirty="0">
                <a:latin typeface="Calibri" panose="020F0502020204030204" pitchFamily="34" charset="0"/>
                <a:ea typeface="Calibri" panose="020F0502020204030204" pitchFamily="34" charset="0"/>
                <a:cs typeface="Calibri" panose="020F0502020204030204" pitchFamily="34" charset="0"/>
              </a:rPr>
              <a:t>Download and review</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The </a:t>
            </a:r>
            <a:r>
              <a:rPr lang="en-GB" sz="1200" b="1" dirty="0">
                <a:solidFill>
                  <a:schemeClr val="bg1"/>
                </a:solidFill>
                <a:highlight>
                  <a:srgbClr val="0098AD"/>
                </a:highlight>
                <a:latin typeface="Calibri" panose="020F0502020204030204" pitchFamily="34" charset="0"/>
                <a:ea typeface="Calibri" panose="020F0502020204030204" pitchFamily="34" charset="0"/>
                <a:cs typeface="Calibri" panose="020F0502020204030204" pitchFamily="34" charset="0"/>
              </a:rPr>
              <a:t>Download &amp; Review</a:t>
            </a:r>
            <a:r>
              <a:rPr lang="en-GB" sz="12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GB" sz="1200" dirty="0" err="1">
                <a:latin typeface="Calibri" panose="020F0502020204030204" pitchFamily="34" charset="0"/>
                <a:ea typeface="Calibri" panose="020F0502020204030204" pitchFamily="34" charset="0"/>
                <a:cs typeface="Calibri" panose="020F0502020204030204" pitchFamily="34" charset="0"/>
              </a:rPr>
              <a:t>tabwill</a:t>
            </a:r>
            <a:r>
              <a:rPr lang="en-GB" sz="1200" dirty="0">
                <a:latin typeface="Calibri" panose="020F0502020204030204" pitchFamily="34" charset="0"/>
                <a:ea typeface="Calibri" panose="020F0502020204030204" pitchFamily="34" charset="0"/>
                <a:cs typeface="Calibri" panose="020F0502020204030204" pitchFamily="34" charset="0"/>
              </a:rPr>
              <a:t> enable you to download all review files and will present the review form to use to submit your comments. You will find a manuscript for peer review file, a similarity report and additional files relevant to the peer review process.</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The review form consists of </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Rating card</a:t>
            </a:r>
          </a:p>
          <a:p>
            <a:r>
              <a:rPr lang="en-GB" sz="1200" dirty="0">
                <a:latin typeface="Calibri" panose="020F0502020204030204" pitchFamily="34" charset="0"/>
                <a:ea typeface="Calibri" panose="020F0502020204030204" pitchFamily="34" charset="0"/>
                <a:cs typeface="Calibri" panose="020F0502020204030204" pitchFamily="34" charset="0"/>
              </a:rPr>
              <a:t>Comments to Authors</a:t>
            </a:r>
          </a:p>
          <a:p>
            <a:r>
              <a:rPr lang="en-GB" sz="1200" dirty="0">
                <a:latin typeface="Calibri" panose="020F0502020204030204" pitchFamily="34" charset="0"/>
                <a:ea typeface="Calibri" panose="020F0502020204030204" pitchFamily="34" charset="0"/>
                <a:cs typeface="Calibri" panose="020F0502020204030204" pitchFamily="34" charset="0"/>
              </a:rPr>
              <a:t>Confidential comments to Editor</a:t>
            </a:r>
          </a:p>
          <a:p>
            <a:r>
              <a:rPr lang="en-GB" sz="1200" dirty="0">
                <a:latin typeface="Calibri" panose="020F0502020204030204" pitchFamily="34" charset="0"/>
                <a:ea typeface="Calibri" panose="020F0502020204030204" pitchFamily="34" charset="0"/>
                <a:cs typeface="Calibri" panose="020F0502020204030204" pitchFamily="34" charset="0"/>
              </a:rPr>
              <a:t>Space for optional review comments</a:t>
            </a:r>
          </a:p>
          <a:p>
            <a:r>
              <a:rPr lang="en-GB" sz="1200" dirty="0">
                <a:latin typeface="Calibri" panose="020F0502020204030204" pitchFamily="34" charset="0"/>
                <a:ea typeface="Calibri" panose="020F0502020204030204" pitchFamily="34" charset="0"/>
                <a:cs typeface="Calibri" panose="020F0502020204030204" pitchFamily="34" charset="0"/>
              </a:rPr>
              <a:t>Your recommendation</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Enter comment to the authors and confidential comments for the Editor in the appropriate space provided.  Comments for the authors will be included in the decision letter.  You may like to upload a file for reviewers, although we recommend that you list your comments in the box provided.</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You will be presented with a final confirmation before submitting your review to the journal. Once you have submitted your review, you can no longer make any changes.</a:t>
            </a:r>
          </a:p>
        </p:txBody>
      </p:sp>
      <p:pic>
        <p:nvPicPr>
          <p:cNvPr id="19" name="Picture 18">
            <a:extLst>
              <a:ext uri="{FF2B5EF4-FFF2-40B4-BE49-F238E27FC236}">
                <a16:creationId xmlns:a16="http://schemas.microsoft.com/office/drawing/2014/main" id="{3A6CFA63-97DF-0D45-4001-D6B53A4D1D43}"/>
              </a:ext>
            </a:extLst>
          </p:cNvPr>
          <p:cNvPicPr>
            <a:picLocks noChangeAspect="1"/>
          </p:cNvPicPr>
          <p:nvPr/>
        </p:nvPicPr>
        <p:blipFill>
          <a:blip r:embed="rId2">
            <a:extLst>
              <a:ext uri="{28A0092B-C50C-407E-A947-70E740481C1C}">
                <a14:useLocalDpi xmlns:a14="http://schemas.microsoft.com/office/drawing/2010/main" val="0"/>
              </a:ext>
            </a:extLst>
          </a:blip>
          <a:srcRect l="2414" t="1" r="1608" b="61579"/>
          <a:stretch>
            <a:fillRect/>
          </a:stretch>
        </p:blipFill>
        <p:spPr>
          <a:xfrm>
            <a:off x="5807947" y="1254997"/>
            <a:ext cx="4798683" cy="1369152"/>
          </a:xfrm>
          <a:prstGeom prst="rect">
            <a:avLst/>
          </a:prstGeom>
          <a:ln w="12700">
            <a:noFill/>
          </a:ln>
        </p:spPr>
      </p:pic>
      <p:sp>
        <p:nvSpPr>
          <p:cNvPr id="20" name="Rectangle 19">
            <a:extLst>
              <a:ext uri="{FF2B5EF4-FFF2-40B4-BE49-F238E27FC236}">
                <a16:creationId xmlns:a16="http://schemas.microsoft.com/office/drawing/2014/main" id="{C964E613-067A-98F8-0112-6F87FAC954CF}"/>
              </a:ext>
            </a:extLst>
          </p:cNvPr>
          <p:cNvSpPr/>
          <p:nvPr/>
        </p:nvSpPr>
        <p:spPr>
          <a:xfrm>
            <a:off x="6540496" y="3475300"/>
            <a:ext cx="276994" cy="2054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3" name="Picture 22">
            <a:extLst>
              <a:ext uri="{FF2B5EF4-FFF2-40B4-BE49-F238E27FC236}">
                <a16:creationId xmlns:a16="http://schemas.microsoft.com/office/drawing/2014/main" id="{956A2DD0-AB0E-D1B9-26F5-FA4A3D07034B}"/>
              </a:ext>
            </a:extLst>
          </p:cNvPr>
          <p:cNvPicPr>
            <a:picLocks noChangeAspect="1"/>
          </p:cNvPicPr>
          <p:nvPr/>
        </p:nvPicPr>
        <p:blipFill>
          <a:blip r:embed="rId3">
            <a:extLst>
              <a:ext uri="{28A0092B-C50C-407E-A947-70E740481C1C}">
                <a14:useLocalDpi xmlns:a14="http://schemas.microsoft.com/office/drawing/2010/main" val="0"/>
              </a:ext>
            </a:extLst>
          </a:blip>
          <a:srcRect l="1841" r="2181"/>
          <a:stretch>
            <a:fillRect/>
          </a:stretch>
        </p:blipFill>
        <p:spPr>
          <a:xfrm>
            <a:off x="5807948" y="2544151"/>
            <a:ext cx="4798682" cy="2515158"/>
          </a:xfrm>
          <a:prstGeom prst="rect">
            <a:avLst/>
          </a:prstGeom>
          <a:ln>
            <a:noFill/>
          </a:ln>
        </p:spPr>
      </p:pic>
      <p:pic>
        <p:nvPicPr>
          <p:cNvPr id="24" name="Picture 23">
            <a:extLst>
              <a:ext uri="{FF2B5EF4-FFF2-40B4-BE49-F238E27FC236}">
                <a16:creationId xmlns:a16="http://schemas.microsoft.com/office/drawing/2014/main" id="{0265D949-DA0D-3E50-0371-3025D90DAFD0}"/>
              </a:ext>
            </a:extLst>
          </p:cNvPr>
          <p:cNvPicPr>
            <a:picLocks noChangeAspect="1"/>
          </p:cNvPicPr>
          <p:nvPr/>
        </p:nvPicPr>
        <p:blipFill>
          <a:blip r:embed="rId4">
            <a:extLst>
              <a:ext uri="{28A0092B-C50C-407E-A947-70E740481C1C}">
                <a14:useLocalDpi xmlns:a14="http://schemas.microsoft.com/office/drawing/2010/main" val="0"/>
              </a:ext>
            </a:extLst>
          </a:blip>
          <a:srcRect l="2654" t="5624" r="3506" b="5813"/>
          <a:stretch>
            <a:fillRect/>
          </a:stretch>
        </p:blipFill>
        <p:spPr>
          <a:xfrm>
            <a:off x="6064569" y="5180347"/>
            <a:ext cx="2585776" cy="899652"/>
          </a:xfrm>
          <a:prstGeom prst="rect">
            <a:avLst/>
          </a:prstGeom>
          <a:ln w="12700">
            <a:solidFill>
              <a:schemeClr val="tx1">
                <a:lumMod val="50000"/>
                <a:lumOff val="50000"/>
              </a:schemeClr>
            </a:solidFill>
          </a:ln>
        </p:spPr>
      </p:pic>
      <p:sp>
        <p:nvSpPr>
          <p:cNvPr id="25" name="Rectangle: Rounded Corners 24">
            <a:extLst>
              <a:ext uri="{FF2B5EF4-FFF2-40B4-BE49-F238E27FC236}">
                <a16:creationId xmlns:a16="http://schemas.microsoft.com/office/drawing/2014/main" id="{4D65911B-1C43-CBA6-9E80-1BA8B4B4B90E}"/>
              </a:ext>
            </a:extLst>
          </p:cNvPr>
          <p:cNvSpPr/>
          <p:nvPr/>
        </p:nvSpPr>
        <p:spPr>
          <a:xfrm>
            <a:off x="6064569" y="5180347"/>
            <a:ext cx="2585776" cy="899652"/>
          </a:xfrm>
          <a:prstGeom prst="roundRect">
            <a:avLst/>
          </a:prstGeom>
          <a:solidFill>
            <a:srgbClr val="FFFF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Rounded Corners 25">
            <a:extLst>
              <a:ext uri="{FF2B5EF4-FFF2-40B4-BE49-F238E27FC236}">
                <a16:creationId xmlns:a16="http://schemas.microsoft.com/office/drawing/2014/main" id="{D66FB079-F603-939F-981E-1E4966D0E252}"/>
              </a:ext>
            </a:extLst>
          </p:cNvPr>
          <p:cNvSpPr/>
          <p:nvPr/>
        </p:nvSpPr>
        <p:spPr>
          <a:xfrm>
            <a:off x="8855351" y="4739124"/>
            <a:ext cx="806496" cy="281733"/>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Straight Arrow Connector 27">
            <a:extLst>
              <a:ext uri="{FF2B5EF4-FFF2-40B4-BE49-F238E27FC236}">
                <a16:creationId xmlns:a16="http://schemas.microsoft.com/office/drawing/2014/main" id="{07C2BD62-4FDB-0A76-6170-AF5E9702DD38}"/>
              </a:ext>
            </a:extLst>
          </p:cNvPr>
          <p:cNvCxnSpPr>
            <a:stCxn id="26" idx="2"/>
          </p:cNvCxnSpPr>
          <p:nvPr/>
        </p:nvCxnSpPr>
        <p:spPr>
          <a:xfrm flipH="1">
            <a:off x="8169310" y="5020857"/>
            <a:ext cx="1089289" cy="78709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pic>
        <p:nvPicPr>
          <p:cNvPr id="37" name="Graphic 36" descr="End with solid fill">
            <a:hlinkClick r:id="" action="ppaction://hlinkshowjump?jump=nextslide"/>
            <a:extLst>
              <a:ext uri="{FF2B5EF4-FFF2-40B4-BE49-F238E27FC236}">
                <a16:creationId xmlns:a16="http://schemas.microsoft.com/office/drawing/2014/main" id="{D9B639E9-C612-5E6C-589A-5D6C5D69FA7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813489" y="6003504"/>
            <a:ext cx="283344" cy="283344"/>
          </a:xfrm>
          <a:prstGeom prst="rect">
            <a:avLst/>
          </a:prstGeom>
        </p:spPr>
      </p:pic>
      <p:pic>
        <p:nvPicPr>
          <p:cNvPr id="10" name="Immagine 5" descr="Immagine che contiene aqua, sfocatura, Turchese, blu&#10;&#10;Il contenuto generato dall&amp;#39;IA potrebbe non essere corretto.">
            <a:extLst>
              <a:ext uri="{FF2B5EF4-FFF2-40B4-BE49-F238E27FC236}">
                <a16:creationId xmlns:a16="http://schemas.microsoft.com/office/drawing/2014/main" id="{9FBB0EAD-0E81-FEDD-A0ED-0A92D3A295D3}"/>
              </a:ext>
            </a:extLst>
          </p:cNvPr>
          <p:cNvPicPr>
            <a:picLocks noChangeAspect="1"/>
          </p:cNvPicPr>
          <p:nvPr/>
        </p:nvPicPr>
        <p:blipFill>
          <a:blip r:embed="rId7"/>
          <a:stretch>
            <a:fillRect/>
          </a:stretch>
        </p:blipFill>
        <p:spPr>
          <a:xfrm>
            <a:off x="0" y="371"/>
            <a:ext cx="12192000" cy="1015831"/>
          </a:xfrm>
          <a:prstGeom prst="rect">
            <a:avLst/>
          </a:prstGeom>
        </p:spPr>
      </p:pic>
      <p:pic>
        <p:nvPicPr>
          <p:cNvPr id="11" name="Graphic 10" descr="Home with solid fill">
            <a:hlinkClick r:id="" action="ppaction://hlinkshowjump?jump=firstslide"/>
            <a:extLst>
              <a:ext uri="{FF2B5EF4-FFF2-40B4-BE49-F238E27FC236}">
                <a16:creationId xmlns:a16="http://schemas.microsoft.com/office/drawing/2014/main" id="{1D0B289C-B0DA-632A-81C5-202C3CA49FF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02036" y="306435"/>
            <a:ext cx="398943" cy="398943"/>
          </a:xfrm>
          <a:prstGeom prst="rect">
            <a:avLst/>
          </a:prstGeom>
        </p:spPr>
      </p:pic>
      <p:pic>
        <p:nvPicPr>
          <p:cNvPr id="12" name="Picture 11">
            <a:extLst>
              <a:ext uri="{FF2B5EF4-FFF2-40B4-BE49-F238E27FC236}">
                <a16:creationId xmlns:a16="http://schemas.microsoft.com/office/drawing/2014/main" id="{12C087B6-827F-83C8-4195-B830DB31D71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327271" y="324661"/>
            <a:ext cx="457200" cy="457200"/>
          </a:xfrm>
          <a:prstGeom prst="rect">
            <a:avLst/>
          </a:prstGeom>
        </p:spPr>
      </p:pic>
      <p:sp>
        <p:nvSpPr>
          <p:cNvPr id="13" name="Rounded Rectangle 34">
            <a:hlinkClick r:id="rId11" action="ppaction://hlinksldjump" highlightClick="1"/>
            <a:extLst>
              <a:ext uri="{FF2B5EF4-FFF2-40B4-BE49-F238E27FC236}">
                <a16:creationId xmlns:a16="http://schemas.microsoft.com/office/drawing/2014/main" id="{FA146088-47B7-C211-2C32-30F267611A97}"/>
              </a:ext>
            </a:extLst>
          </p:cNvPr>
          <p:cNvSpPr/>
          <p:nvPr/>
        </p:nvSpPr>
        <p:spPr>
          <a:xfrm>
            <a:off x="6288464" y="381551"/>
            <a:ext cx="910111"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Completion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4" name="Rounded Rectangle 24">
            <a:hlinkClick r:id="rId12" action="ppaction://hlinksldjump" highlightClick="1"/>
            <a:extLst>
              <a:ext uri="{FF2B5EF4-FFF2-40B4-BE49-F238E27FC236}">
                <a16:creationId xmlns:a16="http://schemas.microsoft.com/office/drawing/2014/main" id="{790E38AC-E685-674F-E55D-F72DFA54576A}"/>
              </a:ext>
            </a:extLst>
          </p:cNvPr>
          <p:cNvSpPr/>
          <p:nvPr/>
        </p:nvSpPr>
        <p:spPr>
          <a:xfrm>
            <a:off x="2214575"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Invitation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5" name="Rounded Rectangle 25">
            <a:hlinkClick r:id="rId13" action="ppaction://hlinksldjump" highlightClick="1"/>
            <a:extLst>
              <a:ext uri="{FF2B5EF4-FFF2-40B4-BE49-F238E27FC236}">
                <a16:creationId xmlns:a16="http://schemas.microsoft.com/office/drawing/2014/main" id="{FA5C45D8-5A69-9E25-1B5D-B0AD74176451}"/>
              </a:ext>
            </a:extLst>
          </p:cNvPr>
          <p:cNvSpPr/>
          <p:nvPr/>
        </p:nvSpPr>
        <p:spPr>
          <a:xfrm>
            <a:off x="3162126" y="296422"/>
            <a:ext cx="910111"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Accept</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8" name="Rounded Rectangle 34">
            <a:hlinkClick r:id="rId14" action="ppaction://hlinksldjump" highlightClick="1"/>
            <a:extLst>
              <a:ext uri="{FF2B5EF4-FFF2-40B4-BE49-F238E27FC236}">
                <a16:creationId xmlns:a16="http://schemas.microsoft.com/office/drawing/2014/main" id="{B7E2F884-59A7-50B2-BEF0-195E08C20D5E}"/>
              </a:ext>
            </a:extLst>
          </p:cNvPr>
          <p:cNvSpPr/>
          <p:nvPr/>
        </p:nvSpPr>
        <p:spPr>
          <a:xfrm>
            <a:off x="7390126"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Further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communication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1" name="Rounded Rectangle 34">
            <a:hlinkClick r:id="rId15" action="ppaction://hlinksldjump" highlightClick="1"/>
            <a:extLst>
              <a:ext uri="{FF2B5EF4-FFF2-40B4-BE49-F238E27FC236}">
                <a16:creationId xmlns:a16="http://schemas.microsoft.com/office/drawing/2014/main" id="{59B3660A-F089-9D86-3EBF-E878E416B895}"/>
              </a:ext>
            </a:extLst>
          </p:cNvPr>
          <p:cNvSpPr/>
          <p:nvPr/>
        </p:nvSpPr>
        <p:spPr>
          <a:xfrm>
            <a:off x="4263788" y="296422"/>
            <a:ext cx="70347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How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2" name="Rounded Rectangle 34">
            <a:hlinkClick r:id="rId16" action="ppaction://hlinksldjump" highlightClick="1"/>
            <a:extLst>
              <a:ext uri="{FF2B5EF4-FFF2-40B4-BE49-F238E27FC236}">
                <a16:creationId xmlns:a16="http://schemas.microsoft.com/office/drawing/2014/main" id="{781F2F61-9310-0EFD-6B8C-38D285633F3D}"/>
              </a:ext>
            </a:extLst>
          </p:cNvPr>
          <p:cNvSpPr/>
          <p:nvPr/>
        </p:nvSpPr>
        <p:spPr>
          <a:xfrm>
            <a:off x="5158811" y="296422"/>
            <a:ext cx="93810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Download and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7" name="Rounded Rectangle 24">
            <a:hlinkClick r:id="rId17" action="ppaction://hlinksldjump" highlightClick="1"/>
            <a:extLst>
              <a:ext uri="{FF2B5EF4-FFF2-40B4-BE49-F238E27FC236}">
                <a16:creationId xmlns:a16="http://schemas.microsoft.com/office/drawing/2014/main" id="{F75403BF-7DD7-D124-E39D-B30D9F0FB4AF}"/>
              </a:ext>
            </a:extLst>
          </p:cNvPr>
          <p:cNvSpPr/>
          <p:nvPr/>
        </p:nvSpPr>
        <p:spPr>
          <a:xfrm>
            <a:off x="1267024"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Overview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8" name="Rounded Rectangle 34">
            <a:hlinkClick r:id="rId18" action="ppaction://hlinksldjump" highlightClick="1"/>
            <a:extLst>
              <a:ext uri="{FF2B5EF4-FFF2-40B4-BE49-F238E27FC236}">
                <a16:creationId xmlns:a16="http://schemas.microsoft.com/office/drawing/2014/main" id="{30C43609-A49C-2912-6EDC-07E533AC0EBF}"/>
              </a:ext>
            </a:extLst>
          </p:cNvPr>
          <p:cNvSpPr/>
          <p:nvPr/>
        </p:nvSpPr>
        <p:spPr>
          <a:xfrm>
            <a:off x="8623060"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Update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your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information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28903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1D549959-607F-C170-324B-D10DCF5D57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64292" y="1614552"/>
            <a:ext cx="4877842" cy="2103338"/>
          </a:xfrm>
          <a:prstGeom prst="rect">
            <a:avLst/>
          </a:prstGeom>
          <a:ln w="12700">
            <a:solidFill>
              <a:schemeClr val="tx1">
                <a:lumMod val="50000"/>
                <a:lumOff val="50000"/>
              </a:schemeClr>
            </a:solidFill>
          </a:ln>
        </p:spPr>
      </p:pic>
      <p:sp>
        <p:nvSpPr>
          <p:cNvPr id="21" name="CasellaDiTesto 8">
            <a:extLst>
              <a:ext uri="{FF2B5EF4-FFF2-40B4-BE49-F238E27FC236}">
                <a16:creationId xmlns:a16="http://schemas.microsoft.com/office/drawing/2014/main" id="{692E4EC2-2671-D7B5-BE05-49100D4D9A6C}"/>
              </a:ext>
            </a:extLst>
          </p:cNvPr>
          <p:cNvSpPr txBox="1"/>
          <p:nvPr/>
        </p:nvSpPr>
        <p:spPr>
          <a:xfrm>
            <a:off x="502036" y="1614552"/>
            <a:ext cx="4556101" cy="1569660"/>
          </a:xfrm>
          <a:prstGeom prst="rect">
            <a:avLst/>
          </a:prstGeom>
          <a:noFill/>
        </p:spPr>
        <p:txBody>
          <a:bodyPr wrap="square" rtlCol="0" anchor="t">
            <a:spAutoFit/>
          </a:bodyPr>
          <a:lstStyle/>
          <a:p>
            <a:r>
              <a:rPr lang="en-GB" sz="1200" b="1" dirty="0">
                <a:latin typeface="Calibri" panose="020F0502020204030204" pitchFamily="34" charset="0"/>
                <a:ea typeface="Calibri" panose="020F0502020204030204" pitchFamily="34" charset="0"/>
                <a:cs typeface="Calibri" panose="020F0502020204030204" pitchFamily="34" charset="0"/>
              </a:rPr>
              <a:t>Completion </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The tab </a:t>
            </a:r>
            <a:r>
              <a:rPr lang="en-GB" sz="1200" b="1" dirty="0">
                <a:solidFill>
                  <a:schemeClr val="bg1"/>
                </a:solidFill>
                <a:highlight>
                  <a:srgbClr val="0098AD"/>
                </a:highlight>
                <a:latin typeface="Calibri" panose="020F0502020204030204" pitchFamily="34" charset="0"/>
                <a:ea typeface="Calibri" panose="020F0502020204030204" pitchFamily="34" charset="0"/>
                <a:cs typeface="Calibri" panose="020F0502020204030204" pitchFamily="34" charset="0"/>
              </a:rPr>
              <a:t>Completion</a:t>
            </a:r>
            <a:r>
              <a:rPr lang="en-GB" sz="1200" dirty="0">
                <a:latin typeface="Calibri" panose="020F0502020204030204" pitchFamily="34" charset="0"/>
                <a:ea typeface="Calibri" panose="020F0502020204030204" pitchFamily="34" charset="0"/>
                <a:cs typeface="Calibri" panose="020F0502020204030204" pitchFamily="34" charset="0"/>
              </a:rPr>
              <a:t> is a final confirmation screen you will be presented once you have submitted your review. At this point you can no longer make any changes to your comments.</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Should you need to share additional information  with the journal at this point, use the button “Add discussion”.</a:t>
            </a:r>
          </a:p>
        </p:txBody>
      </p:sp>
      <p:sp>
        <p:nvSpPr>
          <p:cNvPr id="18" name="Rectangle: Rounded Corners 17">
            <a:extLst>
              <a:ext uri="{FF2B5EF4-FFF2-40B4-BE49-F238E27FC236}">
                <a16:creationId xmlns:a16="http://schemas.microsoft.com/office/drawing/2014/main" id="{4850DE6D-6938-93F5-4E0A-3398BB00E668}"/>
              </a:ext>
            </a:extLst>
          </p:cNvPr>
          <p:cNvSpPr/>
          <p:nvPr/>
        </p:nvSpPr>
        <p:spPr>
          <a:xfrm>
            <a:off x="10178981" y="2924071"/>
            <a:ext cx="844060" cy="280237"/>
          </a:xfrm>
          <a:prstGeom prst="roundRect">
            <a:avLst>
              <a:gd name="adj" fmla="val 41766"/>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1" name="Graphic 30" descr="End with solid fill">
            <a:hlinkClick r:id="" action="ppaction://hlinkshowjump?jump=nextslide"/>
            <a:extLst>
              <a:ext uri="{FF2B5EF4-FFF2-40B4-BE49-F238E27FC236}">
                <a16:creationId xmlns:a16="http://schemas.microsoft.com/office/drawing/2014/main" id="{C0CDB709-3401-F99F-C933-FB52C628EA3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813489" y="6003504"/>
            <a:ext cx="283344" cy="283344"/>
          </a:xfrm>
          <a:prstGeom prst="rect">
            <a:avLst/>
          </a:prstGeom>
        </p:spPr>
      </p:pic>
      <p:pic>
        <p:nvPicPr>
          <p:cNvPr id="5" name="Immagine 5" descr="Immagine che contiene aqua, sfocatura, Turchese, blu&#10;&#10;Il contenuto generato dall&amp;#39;IA potrebbe non essere corretto.">
            <a:extLst>
              <a:ext uri="{FF2B5EF4-FFF2-40B4-BE49-F238E27FC236}">
                <a16:creationId xmlns:a16="http://schemas.microsoft.com/office/drawing/2014/main" id="{2B1813E1-5DEA-D601-776F-0E28EF9075EE}"/>
              </a:ext>
            </a:extLst>
          </p:cNvPr>
          <p:cNvPicPr>
            <a:picLocks noChangeAspect="1"/>
          </p:cNvPicPr>
          <p:nvPr/>
        </p:nvPicPr>
        <p:blipFill>
          <a:blip r:embed="rId5"/>
          <a:stretch>
            <a:fillRect/>
          </a:stretch>
        </p:blipFill>
        <p:spPr>
          <a:xfrm>
            <a:off x="0" y="371"/>
            <a:ext cx="12192000" cy="1015831"/>
          </a:xfrm>
          <a:prstGeom prst="rect">
            <a:avLst/>
          </a:prstGeom>
        </p:spPr>
      </p:pic>
      <p:pic>
        <p:nvPicPr>
          <p:cNvPr id="6" name="Graphic 5" descr="Home with solid fill">
            <a:hlinkClick r:id="" action="ppaction://hlinkshowjump?jump=firstslide"/>
            <a:extLst>
              <a:ext uri="{FF2B5EF4-FFF2-40B4-BE49-F238E27FC236}">
                <a16:creationId xmlns:a16="http://schemas.microsoft.com/office/drawing/2014/main" id="{A054FFAE-2075-71C0-C5F4-66972C6F9DA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02036" y="306435"/>
            <a:ext cx="398943" cy="398943"/>
          </a:xfrm>
          <a:prstGeom prst="rect">
            <a:avLst/>
          </a:prstGeom>
        </p:spPr>
      </p:pic>
      <p:pic>
        <p:nvPicPr>
          <p:cNvPr id="7" name="Picture 6">
            <a:extLst>
              <a:ext uri="{FF2B5EF4-FFF2-40B4-BE49-F238E27FC236}">
                <a16:creationId xmlns:a16="http://schemas.microsoft.com/office/drawing/2014/main" id="{9E1556BF-85C5-2A42-7F21-1A89B87D5C7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327271" y="324661"/>
            <a:ext cx="457200" cy="457200"/>
          </a:xfrm>
          <a:prstGeom prst="rect">
            <a:avLst/>
          </a:prstGeom>
        </p:spPr>
      </p:pic>
      <p:sp>
        <p:nvSpPr>
          <p:cNvPr id="8" name="Rounded Rectangle 34">
            <a:hlinkClick r:id="rId9" action="ppaction://hlinksldjump" highlightClick="1"/>
            <a:extLst>
              <a:ext uri="{FF2B5EF4-FFF2-40B4-BE49-F238E27FC236}">
                <a16:creationId xmlns:a16="http://schemas.microsoft.com/office/drawing/2014/main" id="{81F7DECE-44CD-99AF-5EBC-ABDB7EA30141}"/>
              </a:ext>
            </a:extLst>
          </p:cNvPr>
          <p:cNvSpPr/>
          <p:nvPr/>
        </p:nvSpPr>
        <p:spPr>
          <a:xfrm>
            <a:off x="6288464" y="381551"/>
            <a:ext cx="910111"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Completion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9" name="Rounded Rectangle 24">
            <a:hlinkClick r:id="rId10" action="ppaction://hlinksldjump" highlightClick="1"/>
            <a:extLst>
              <a:ext uri="{FF2B5EF4-FFF2-40B4-BE49-F238E27FC236}">
                <a16:creationId xmlns:a16="http://schemas.microsoft.com/office/drawing/2014/main" id="{E18A8396-8D1E-483A-E24A-E72524E28E82}"/>
              </a:ext>
            </a:extLst>
          </p:cNvPr>
          <p:cNvSpPr/>
          <p:nvPr/>
        </p:nvSpPr>
        <p:spPr>
          <a:xfrm>
            <a:off x="2214575"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Invitation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Rounded Rectangle 25">
            <a:hlinkClick r:id="rId11" action="ppaction://hlinksldjump" highlightClick="1"/>
            <a:extLst>
              <a:ext uri="{FF2B5EF4-FFF2-40B4-BE49-F238E27FC236}">
                <a16:creationId xmlns:a16="http://schemas.microsoft.com/office/drawing/2014/main" id="{CA5300B2-829C-1375-44F3-8398939AC169}"/>
              </a:ext>
            </a:extLst>
          </p:cNvPr>
          <p:cNvSpPr/>
          <p:nvPr/>
        </p:nvSpPr>
        <p:spPr>
          <a:xfrm>
            <a:off x="3162126" y="296422"/>
            <a:ext cx="910111"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Accept</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1" name="Rounded Rectangle 34">
            <a:hlinkClick r:id="rId12" action="ppaction://hlinksldjump" highlightClick="1"/>
            <a:extLst>
              <a:ext uri="{FF2B5EF4-FFF2-40B4-BE49-F238E27FC236}">
                <a16:creationId xmlns:a16="http://schemas.microsoft.com/office/drawing/2014/main" id="{46DBD34D-CFA0-68F0-B614-0392B591D260}"/>
              </a:ext>
            </a:extLst>
          </p:cNvPr>
          <p:cNvSpPr/>
          <p:nvPr/>
        </p:nvSpPr>
        <p:spPr>
          <a:xfrm>
            <a:off x="7390126"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Further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communication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ounded Rectangle 34">
            <a:hlinkClick r:id="rId13" action="ppaction://hlinksldjump" highlightClick="1"/>
            <a:extLst>
              <a:ext uri="{FF2B5EF4-FFF2-40B4-BE49-F238E27FC236}">
                <a16:creationId xmlns:a16="http://schemas.microsoft.com/office/drawing/2014/main" id="{C15C34A5-F364-D726-EEA9-F8765C86B521}"/>
              </a:ext>
            </a:extLst>
          </p:cNvPr>
          <p:cNvSpPr/>
          <p:nvPr/>
        </p:nvSpPr>
        <p:spPr>
          <a:xfrm>
            <a:off x="4263788" y="296422"/>
            <a:ext cx="70347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How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3" name="Rounded Rectangle 34">
            <a:hlinkClick r:id="rId14" action="ppaction://hlinksldjump" highlightClick="1"/>
            <a:extLst>
              <a:ext uri="{FF2B5EF4-FFF2-40B4-BE49-F238E27FC236}">
                <a16:creationId xmlns:a16="http://schemas.microsoft.com/office/drawing/2014/main" id="{259D8597-77B4-D4F0-493B-72351690B23A}"/>
              </a:ext>
            </a:extLst>
          </p:cNvPr>
          <p:cNvSpPr/>
          <p:nvPr/>
        </p:nvSpPr>
        <p:spPr>
          <a:xfrm>
            <a:off x="5158811" y="296422"/>
            <a:ext cx="93810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Download and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4" name="Rounded Rectangle 24">
            <a:hlinkClick r:id="rId15" action="ppaction://hlinksldjump" highlightClick="1"/>
            <a:extLst>
              <a:ext uri="{FF2B5EF4-FFF2-40B4-BE49-F238E27FC236}">
                <a16:creationId xmlns:a16="http://schemas.microsoft.com/office/drawing/2014/main" id="{79CF733D-DDD3-DF06-1DB0-9BA0CCEE9B0D}"/>
              </a:ext>
            </a:extLst>
          </p:cNvPr>
          <p:cNvSpPr/>
          <p:nvPr/>
        </p:nvSpPr>
        <p:spPr>
          <a:xfrm>
            <a:off x="1267024"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Overview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5" name="Rounded Rectangle 34">
            <a:hlinkClick r:id="rId16" action="ppaction://hlinksldjump" highlightClick="1"/>
            <a:extLst>
              <a:ext uri="{FF2B5EF4-FFF2-40B4-BE49-F238E27FC236}">
                <a16:creationId xmlns:a16="http://schemas.microsoft.com/office/drawing/2014/main" id="{6106B1F9-4322-E946-E4A1-A1F58BA472A8}"/>
              </a:ext>
            </a:extLst>
          </p:cNvPr>
          <p:cNvSpPr/>
          <p:nvPr/>
        </p:nvSpPr>
        <p:spPr>
          <a:xfrm>
            <a:off x="8623060"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Update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your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information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50478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B50AB-BE9A-A559-D76B-E1864972974D}"/>
            </a:ext>
          </a:extLst>
        </p:cNvPr>
        <p:cNvGrpSpPr/>
        <p:nvPr/>
      </p:nvGrpSpPr>
      <p:grpSpPr>
        <a:xfrm>
          <a:off x="0" y="0"/>
          <a:ext cx="0" cy="0"/>
          <a:chOff x="0" y="0"/>
          <a:chExt cx="0" cy="0"/>
        </a:xfrm>
      </p:grpSpPr>
      <p:pic>
        <p:nvPicPr>
          <p:cNvPr id="20" name="Picture 19">
            <a:extLst>
              <a:ext uri="{FF2B5EF4-FFF2-40B4-BE49-F238E27FC236}">
                <a16:creationId xmlns:a16="http://schemas.microsoft.com/office/drawing/2014/main" id="{7B078AE8-276C-FBFF-0EBD-D46569A6EB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3369" y="3769608"/>
            <a:ext cx="4715078" cy="2012758"/>
          </a:xfrm>
          <a:prstGeom prst="rect">
            <a:avLst/>
          </a:prstGeom>
          <a:ln w="12700">
            <a:solidFill>
              <a:schemeClr val="tx1">
                <a:lumMod val="50000"/>
                <a:lumOff val="50000"/>
              </a:schemeClr>
            </a:solidFill>
          </a:ln>
        </p:spPr>
      </p:pic>
      <p:sp>
        <p:nvSpPr>
          <p:cNvPr id="21" name="CasellaDiTesto 8">
            <a:extLst>
              <a:ext uri="{FF2B5EF4-FFF2-40B4-BE49-F238E27FC236}">
                <a16:creationId xmlns:a16="http://schemas.microsoft.com/office/drawing/2014/main" id="{00239F2E-9FE1-C10D-3D26-1FE804278D8F}"/>
              </a:ext>
            </a:extLst>
          </p:cNvPr>
          <p:cNvSpPr txBox="1"/>
          <p:nvPr/>
        </p:nvSpPr>
        <p:spPr>
          <a:xfrm>
            <a:off x="502036" y="1614552"/>
            <a:ext cx="4556101" cy="1938992"/>
          </a:xfrm>
          <a:prstGeom prst="rect">
            <a:avLst/>
          </a:prstGeom>
          <a:noFill/>
        </p:spPr>
        <p:txBody>
          <a:bodyPr wrap="square" rtlCol="0" anchor="t">
            <a:spAutoFit/>
          </a:bodyPr>
          <a:lstStyle/>
          <a:p>
            <a:r>
              <a:rPr lang="en-GB" sz="1200" b="1" dirty="0">
                <a:latin typeface="Calibri" panose="020F0502020204030204" pitchFamily="34" charset="0"/>
                <a:ea typeface="Calibri" panose="020F0502020204030204" pitchFamily="34" charset="0"/>
                <a:cs typeface="Calibri" panose="020F0502020204030204" pitchFamily="34" charset="0"/>
              </a:rPr>
              <a:t>Further communication</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In case you wish to contact the Editor with regards to the submission you have completed, you may access it either from your main screen.</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Identify the submission either in “My Queue” or in “Archives” and click on View</a:t>
            </a: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You will then access your reviewer comments and the “Add discussion” button.</a:t>
            </a:r>
          </a:p>
        </p:txBody>
      </p:sp>
      <p:pic>
        <p:nvPicPr>
          <p:cNvPr id="18" name="Picture 17">
            <a:extLst>
              <a:ext uri="{FF2B5EF4-FFF2-40B4-BE49-F238E27FC236}">
                <a16:creationId xmlns:a16="http://schemas.microsoft.com/office/drawing/2014/main" id="{6A9785B3-0311-7F8B-9E47-0DDD4E6234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3369" y="1751957"/>
            <a:ext cx="4715079" cy="1523963"/>
          </a:xfrm>
          <a:prstGeom prst="rect">
            <a:avLst/>
          </a:prstGeom>
          <a:ln w="12700">
            <a:solidFill>
              <a:schemeClr val="tx1">
                <a:lumMod val="50000"/>
                <a:lumOff val="50000"/>
              </a:schemeClr>
            </a:solidFill>
          </a:ln>
        </p:spPr>
      </p:pic>
      <p:sp>
        <p:nvSpPr>
          <p:cNvPr id="19" name="Rectangle: Rounded Corners 18">
            <a:extLst>
              <a:ext uri="{FF2B5EF4-FFF2-40B4-BE49-F238E27FC236}">
                <a16:creationId xmlns:a16="http://schemas.microsoft.com/office/drawing/2014/main" id="{A91D1082-AA1D-198A-9D6A-0B299DE735D0}"/>
              </a:ext>
            </a:extLst>
          </p:cNvPr>
          <p:cNvSpPr/>
          <p:nvPr/>
        </p:nvSpPr>
        <p:spPr>
          <a:xfrm>
            <a:off x="9525372" y="2667462"/>
            <a:ext cx="392351" cy="281733"/>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Rounded Corners 21">
            <a:extLst>
              <a:ext uri="{FF2B5EF4-FFF2-40B4-BE49-F238E27FC236}">
                <a16:creationId xmlns:a16="http://schemas.microsoft.com/office/drawing/2014/main" id="{A7F73A4A-7F2F-5C2D-569E-AF0A9EF1371C}"/>
              </a:ext>
            </a:extLst>
          </p:cNvPr>
          <p:cNvSpPr/>
          <p:nvPr/>
        </p:nvSpPr>
        <p:spPr>
          <a:xfrm>
            <a:off x="9122124" y="4998680"/>
            <a:ext cx="806496" cy="281733"/>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Immagine 5" descr="Immagine che contiene aqua, sfocatura, Turchese, blu&#10;&#10;Il contenuto generato dall&amp;#39;IA potrebbe non essere corretto.">
            <a:extLst>
              <a:ext uri="{FF2B5EF4-FFF2-40B4-BE49-F238E27FC236}">
                <a16:creationId xmlns:a16="http://schemas.microsoft.com/office/drawing/2014/main" id="{5AA4298D-0837-1C4D-7AF8-7C7D9B313DC0}"/>
              </a:ext>
            </a:extLst>
          </p:cNvPr>
          <p:cNvPicPr>
            <a:picLocks noChangeAspect="1"/>
          </p:cNvPicPr>
          <p:nvPr/>
        </p:nvPicPr>
        <p:blipFill>
          <a:blip r:embed="rId4"/>
          <a:stretch>
            <a:fillRect/>
          </a:stretch>
        </p:blipFill>
        <p:spPr>
          <a:xfrm>
            <a:off x="0" y="371"/>
            <a:ext cx="12192000" cy="1015831"/>
          </a:xfrm>
          <a:prstGeom prst="rect">
            <a:avLst/>
          </a:prstGeom>
        </p:spPr>
      </p:pic>
      <p:pic>
        <p:nvPicPr>
          <p:cNvPr id="12" name="Graphic 11" descr="Home with solid fill">
            <a:hlinkClick r:id="" action="ppaction://hlinkshowjump?jump=firstslide"/>
            <a:extLst>
              <a:ext uri="{FF2B5EF4-FFF2-40B4-BE49-F238E27FC236}">
                <a16:creationId xmlns:a16="http://schemas.microsoft.com/office/drawing/2014/main" id="{8A3779A9-76BC-EDAF-5E8B-165B84A014D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2036" y="306435"/>
            <a:ext cx="398943" cy="398943"/>
          </a:xfrm>
          <a:prstGeom prst="rect">
            <a:avLst/>
          </a:prstGeom>
        </p:spPr>
      </p:pic>
      <p:pic>
        <p:nvPicPr>
          <p:cNvPr id="13" name="Picture 12">
            <a:extLst>
              <a:ext uri="{FF2B5EF4-FFF2-40B4-BE49-F238E27FC236}">
                <a16:creationId xmlns:a16="http://schemas.microsoft.com/office/drawing/2014/main" id="{07410AE2-990C-6598-0609-DDE2B88FE87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327271" y="324661"/>
            <a:ext cx="457200" cy="457200"/>
          </a:xfrm>
          <a:prstGeom prst="rect">
            <a:avLst/>
          </a:prstGeom>
        </p:spPr>
      </p:pic>
      <p:sp>
        <p:nvSpPr>
          <p:cNvPr id="14" name="Rounded Rectangle 34">
            <a:hlinkClick r:id="rId8" action="ppaction://hlinksldjump" highlightClick="1"/>
            <a:extLst>
              <a:ext uri="{FF2B5EF4-FFF2-40B4-BE49-F238E27FC236}">
                <a16:creationId xmlns:a16="http://schemas.microsoft.com/office/drawing/2014/main" id="{370C0CD5-BA23-793C-A695-BB028F8EEC8C}"/>
              </a:ext>
            </a:extLst>
          </p:cNvPr>
          <p:cNvSpPr/>
          <p:nvPr/>
        </p:nvSpPr>
        <p:spPr>
          <a:xfrm>
            <a:off x="6288464" y="381551"/>
            <a:ext cx="910111"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Completion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5" name="Rounded Rectangle 24">
            <a:hlinkClick r:id="rId9" action="ppaction://hlinksldjump" highlightClick="1"/>
            <a:extLst>
              <a:ext uri="{FF2B5EF4-FFF2-40B4-BE49-F238E27FC236}">
                <a16:creationId xmlns:a16="http://schemas.microsoft.com/office/drawing/2014/main" id="{670DDF4C-6B7D-F971-369A-9710D76A85BD}"/>
              </a:ext>
            </a:extLst>
          </p:cNvPr>
          <p:cNvSpPr/>
          <p:nvPr/>
        </p:nvSpPr>
        <p:spPr>
          <a:xfrm>
            <a:off x="2214575"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Invitation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6" name="Rounded Rectangle 25">
            <a:hlinkClick r:id="rId10" action="ppaction://hlinksldjump" highlightClick="1"/>
            <a:extLst>
              <a:ext uri="{FF2B5EF4-FFF2-40B4-BE49-F238E27FC236}">
                <a16:creationId xmlns:a16="http://schemas.microsoft.com/office/drawing/2014/main" id="{7294FCA3-5D44-72D9-290D-3952D616FBF2}"/>
              </a:ext>
            </a:extLst>
          </p:cNvPr>
          <p:cNvSpPr/>
          <p:nvPr/>
        </p:nvSpPr>
        <p:spPr>
          <a:xfrm>
            <a:off x="3162126" y="296422"/>
            <a:ext cx="910111"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Accept</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7" name="Rounded Rectangle 34">
            <a:hlinkClick r:id="rId11" action="ppaction://hlinksldjump" highlightClick="1"/>
            <a:extLst>
              <a:ext uri="{FF2B5EF4-FFF2-40B4-BE49-F238E27FC236}">
                <a16:creationId xmlns:a16="http://schemas.microsoft.com/office/drawing/2014/main" id="{501A2884-687B-DA38-AB72-41F84E2187DE}"/>
              </a:ext>
            </a:extLst>
          </p:cNvPr>
          <p:cNvSpPr/>
          <p:nvPr/>
        </p:nvSpPr>
        <p:spPr>
          <a:xfrm>
            <a:off x="7390126"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Further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communication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3" name="Rounded Rectangle 34">
            <a:hlinkClick r:id="rId12" action="ppaction://hlinksldjump" highlightClick="1"/>
            <a:extLst>
              <a:ext uri="{FF2B5EF4-FFF2-40B4-BE49-F238E27FC236}">
                <a16:creationId xmlns:a16="http://schemas.microsoft.com/office/drawing/2014/main" id="{20395146-9571-B1BD-1B74-6E85FAA7211A}"/>
              </a:ext>
            </a:extLst>
          </p:cNvPr>
          <p:cNvSpPr/>
          <p:nvPr/>
        </p:nvSpPr>
        <p:spPr>
          <a:xfrm>
            <a:off x="4263788" y="296422"/>
            <a:ext cx="70347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How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2" name="Rounded Rectangle 34">
            <a:hlinkClick r:id="rId13" action="ppaction://hlinksldjump" highlightClick="1"/>
            <a:extLst>
              <a:ext uri="{FF2B5EF4-FFF2-40B4-BE49-F238E27FC236}">
                <a16:creationId xmlns:a16="http://schemas.microsoft.com/office/drawing/2014/main" id="{C78EBA7C-AEC7-CAB2-AE95-65D1E00F7CE0}"/>
              </a:ext>
            </a:extLst>
          </p:cNvPr>
          <p:cNvSpPr/>
          <p:nvPr/>
        </p:nvSpPr>
        <p:spPr>
          <a:xfrm>
            <a:off x="5158811" y="296422"/>
            <a:ext cx="93810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Download and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3" name="Rounded Rectangle 24">
            <a:hlinkClick r:id="rId14" action="ppaction://hlinksldjump" highlightClick="1"/>
            <a:extLst>
              <a:ext uri="{FF2B5EF4-FFF2-40B4-BE49-F238E27FC236}">
                <a16:creationId xmlns:a16="http://schemas.microsoft.com/office/drawing/2014/main" id="{E8BBCC7D-91A9-0B40-5AD2-590B968CB5C7}"/>
              </a:ext>
            </a:extLst>
          </p:cNvPr>
          <p:cNvSpPr/>
          <p:nvPr/>
        </p:nvSpPr>
        <p:spPr>
          <a:xfrm>
            <a:off x="1267024"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Overview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4" name="Rounded Rectangle 34">
            <a:hlinkClick r:id="rId15" action="ppaction://hlinksldjump" highlightClick="1"/>
            <a:extLst>
              <a:ext uri="{FF2B5EF4-FFF2-40B4-BE49-F238E27FC236}">
                <a16:creationId xmlns:a16="http://schemas.microsoft.com/office/drawing/2014/main" id="{87C838FF-9A6C-7E5C-DE79-8BDEB4859EBD}"/>
              </a:ext>
            </a:extLst>
          </p:cNvPr>
          <p:cNvSpPr/>
          <p:nvPr/>
        </p:nvSpPr>
        <p:spPr>
          <a:xfrm>
            <a:off x="8623060"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Update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your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information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80439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2B714E3E-F784-D3C0-1D32-7723E3F53342}"/>
              </a:ext>
            </a:extLst>
          </p:cNvPr>
          <p:cNvSpPr txBox="1"/>
          <p:nvPr/>
        </p:nvSpPr>
        <p:spPr>
          <a:xfrm>
            <a:off x="821512" y="1326865"/>
            <a:ext cx="10548976" cy="646331"/>
          </a:xfrm>
          <a:prstGeom prst="rect">
            <a:avLst/>
          </a:prstGeom>
          <a:noFill/>
        </p:spPr>
        <p:txBody>
          <a:bodyPr wrap="square">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200" dirty="0">
                <a:solidFill>
                  <a:srgbClr val="002C40"/>
                </a:solidFill>
                <a:latin typeface="Calibri" panose="020F0502020204030204" pitchFamily="34" charset="0"/>
                <a:ea typeface="Calibri" panose="020F0502020204030204" pitchFamily="34" charset="0"/>
                <a:cs typeface="Calibri" panose="020F0502020204030204" pitchFamily="34" charset="0"/>
              </a:rPr>
              <a:t>In order to receive invitations to review pertinent to your area of interest, we recommend that you complete your information in your profile.  F</a:t>
            </a:r>
            <a:r>
              <a:rPr lang="en-GB" sz="1200" b="0" i="0" dirty="0">
                <a:solidFill>
                  <a:srgbClr val="002C40"/>
                </a:solidFill>
                <a:effectLst/>
                <a:latin typeface="Calibri" panose="020F0502020204030204" pitchFamily="34" charset="0"/>
                <a:ea typeface="Calibri" panose="020F0502020204030204" pitchFamily="34" charset="0"/>
                <a:cs typeface="Calibri" panose="020F0502020204030204" pitchFamily="34" charset="0"/>
              </a:rPr>
              <a:t>rom the upper right corner choose “Edit profile”</a:t>
            </a:r>
            <a:r>
              <a:rPr lang="en-GB" sz="1200" dirty="0">
                <a:solidFill>
                  <a:srgbClr val="002C40"/>
                </a:solidFill>
                <a:latin typeface="Calibri" panose="020F0502020204030204" pitchFamily="34" charset="0"/>
                <a:ea typeface="Calibri" panose="020F0502020204030204" pitchFamily="34" charset="0"/>
                <a:cs typeface="Calibri" panose="020F0502020204030204" pitchFamily="34" charset="0"/>
              </a:rPr>
              <a:t>: choosing the different tabs, you can update your personal details, contact information, update your password and enter or complete your reviewing interests.</a:t>
            </a:r>
          </a:p>
        </p:txBody>
      </p:sp>
      <p:pic>
        <p:nvPicPr>
          <p:cNvPr id="5" name="Picture 4" descr="A screenshot of a login screen&#10;&#10;Description automatically generated">
            <a:extLst>
              <a:ext uri="{FF2B5EF4-FFF2-40B4-BE49-F238E27FC236}">
                <a16:creationId xmlns:a16="http://schemas.microsoft.com/office/drawing/2014/main" id="{319CFE94-4CAE-42AD-16E8-BA484EC2C1A3}"/>
              </a:ext>
            </a:extLst>
          </p:cNvPr>
          <p:cNvPicPr>
            <a:picLocks noChangeAspect="1"/>
          </p:cNvPicPr>
          <p:nvPr/>
        </p:nvPicPr>
        <p:blipFill>
          <a:blip r:embed="rId2">
            <a:extLst>
              <a:ext uri="{28A0092B-C50C-407E-A947-70E740481C1C}">
                <a14:useLocalDpi xmlns:a14="http://schemas.microsoft.com/office/drawing/2010/main" val="0"/>
              </a:ext>
            </a:extLst>
          </a:blip>
          <a:srcRect t="10725"/>
          <a:stretch/>
        </p:blipFill>
        <p:spPr>
          <a:xfrm>
            <a:off x="3986973" y="1969738"/>
            <a:ext cx="4218053" cy="1348388"/>
          </a:xfrm>
          <a:prstGeom prst="rect">
            <a:avLst/>
          </a:prstGeom>
          <a:ln w="12700">
            <a:solidFill>
              <a:schemeClr val="tx1">
                <a:lumMod val="50000"/>
                <a:lumOff val="50000"/>
              </a:schemeClr>
            </a:solidFill>
          </a:ln>
        </p:spPr>
      </p:pic>
      <p:pic>
        <p:nvPicPr>
          <p:cNvPr id="7" name="Picture 6" descr="A screenshot of a computer&#10;&#10;Description automatically generated">
            <a:extLst>
              <a:ext uri="{FF2B5EF4-FFF2-40B4-BE49-F238E27FC236}">
                <a16:creationId xmlns:a16="http://schemas.microsoft.com/office/drawing/2014/main" id="{9D072BBD-7B65-69DE-E551-D6D784DC4418}"/>
              </a:ext>
            </a:extLst>
          </p:cNvPr>
          <p:cNvPicPr>
            <a:picLocks noChangeAspect="1"/>
          </p:cNvPicPr>
          <p:nvPr/>
        </p:nvPicPr>
        <p:blipFill>
          <a:blip r:embed="rId3">
            <a:extLst>
              <a:ext uri="{28A0092B-C50C-407E-A947-70E740481C1C}">
                <a14:useLocalDpi xmlns:a14="http://schemas.microsoft.com/office/drawing/2010/main" val="0"/>
              </a:ext>
            </a:extLst>
          </a:blip>
          <a:srcRect l="3307" t="87792" r="51158"/>
          <a:stretch>
            <a:fillRect/>
          </a:stretch>
        </p:blipFill>
        <p:spPr>
          <a:xfrm>
            <a:off x="3142875" y="4616600"/>
            <a:ext cx="2731503" cy="539672"/>
          </a:xfrm>
          <a:prstGeom prst="rect">
            <a:avLst/>
          </a:prstGeom>
          <a:ln w="12700">
            <a:noFill/>
          </a:ln>
        </p:spPr>
      </p:pic>
      <p:pic>
        <p:nvPicPr>
          <p:cNvPr id="10" name="Picture 9" descr="A screenshot of a login page&#10;&#10;Description automatically generated">
            <a:extLst>
              <a:ext uri="{FF2B5EF4-FFF2-40B4-BE49-F238E27FC236}">
                <a16:creationId xmlns:a16="http://schemas.microsoft.com/office/drawing/2014/main" id="{603D2F21-BA10-3AA5-76BF-C7C7DDF9A37F}"/>
              </a:ext>
            </a:extLst>
          </p:cNvPr>
          <p:cNvPicPr>
            <a:picLocks noChangeAspect="1"/>
          </p:cNvPicPr>
          <p:nvPr/>
        </p:nvPicPr>
        <p:blipFill>
          <a:blip r:embed="rId4">
            <a:extLst>
              <a:ext uri="{28A0092B-C50C-407E-A947-70E740481C1C}">
                <a14:useLocalDpi xmlns:a14="http://schemas.microsoft.com/office/drawing/2010/main" val="0"/>
              </a:ext>
            </a:extLst>
          </a:blip>
          <a:srcRect l="3057" t="33132" r="32780" b="1"/>
          <a:stretch>
            <a:fillRect/>
          </a:stretch>
        </p:blipFill>
        <p:spPr>
          <a:xfrm>
            <a:off x="6317624" y="4661445"/>
            <a:ext cx="2856322" cy="1219850"/>
          </a:xfrm>
          <a:prstGeom prst="rect">
            <a:avLst/>
          </a:prstGeom>
        </p:spPr>
      </p:pic>
      <p:sp>
        <p:nvSpPr>
          <p:cNvPr id="12" name="TextBox 11">
            <a:extLst>
              <a:ext uri="{FF2B5EF4-FFF2-40B4-BE49-F238E27FC236}">
                <a16:creationId xmlns:a16="http://schemas.microsoft.com/office/drawing/2014/main" id="{B93F6A94-9414-491C-ADE5-271F77CA198B}"/>
              </a:ext>
            </a:extLst>
          </p:cNvPr>
          <p:cNvSpPr txBox="1"/>
          <p:nvPr/>
        </p:nvSpPr>
        <p:spPr>
          <a:xfrm>
            <a:off x="3142875" y="3785603"/>
            <a:ext cx="2731503" cy="830997"/>
          </a:xfrm>
          <a:prstGeom prst="rect">
            <a:avLst/>
          </a:prstGeom>
          <a:noFill/>
        </p:spPr>
        <p:txBody>
          <a:bodyPr wrap="square">
            <a:spAutoFit/>
          </a:bodyPr>
          <a:lstStyle/>
          <a:p>
            <a:r>
              <a:rPr lang="en-GB" sz="1200" dirty="0">
                <a:solidFill>
                  <a:srgbClr val="002C40"/>
                </a:solidFill>
                <a:latin typeface="Calibri" panose="020F0502020204030204" pitchFamily="34" charset="0"/>
                <a:ea typeface="Calibri" panose="020F0502020204030204" pitchFamily="34" charset="0"/>
                <a:cs typeface="Calibri" panose="020F0502020204030204" pitchFamily="34" charset="0"/>
              </a:rPr>
              <a:t>In the “public” tab, please enter your ORCID: this will ensure that your peer review activities is correctly recorded and connected where possible.</a:t>
            </a:r>
          </a:p>
        </p:txBody>
      </p:sp>
      <p:sp>
        <p:nvSpPr>
          <p:cNvPr id="15" name="TextBox 14">
            <a:extLst>
              <a:ext uri="{FF2B5EF4-FFF2-40B4-BE49-F238E27FC236}">
                <a16:creationId xmlns:a16="http://schemas.microsoft.com/office/drawing/2014/main" id="{FA746E6F-4B70-CC34-A2A1-2B67AD0F6EDD}"/>
              </a:ext>
            </a:extLst>
          </p:cNvPr>
          <p:cNvSpPr txBox="1"/>
          <p:nvPr/>
        </p:nvSpPr>
        <p:spPr>
          <a:xfrm>
            <a:off x="829177" y="2081388"/>
            <a:ext cx="2313698" cy="1015663"/>
          </a:xfrm>
          <a:prstGeom prst="rect">
            <a:avLst/>
          </a:prstGeom>
          <a:noFill/>
          <a:ln>
            <a:solidFill>
              <a:srgbClr val="FF0000"/>
            </a:solidFill>
          </a:ln>
        </p:spPr>
        <p:txBody>
          <a:bodyPr wrap="square">
            <a:spAutoFit/>
          </a:bodyPr>
          <a:lstStyle/>
          <a:p>
            <a:pPr algn="ct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IMPORTANT!</a:t>
            </a:r>
            <a:b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b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Enter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your</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reviewing</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interests</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Please</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also</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enter</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the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main</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section</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your</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would</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like to be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involved</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with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as</a:t>
            </a:r>
            <a:r>
              <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rPr>
              <a:t> a </a:t>
            </a:r>
            <a:r>
              <a:rPr lang="it-IT" sz="1200" dirty="0" err="1">
                <a:solidFill>
                  <a:srgbClr val="FF0000"/>
                </a:solidFill>
                <a:latin typeface="Calibri" panose="020F0502020204030204" pitchFamily="34" charset="0"/>
                <a:ea typeface="Calibri" panose="020F0502020204030204" pitchFamily="34" charset="0"/>
                <a:cs typeface="Calibri" panose="020F0502020204030204" pitchFamily="34" charset="0"/>
              </a:rPr>
              <a:t>reviewer</a:t>
            </a:r>
            <a:endParaRPr lang="it-IT" sz="120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7" name="Straight Connector 16">
            <a:extLst>
              <a:ext uri="{FF2B5EF4-FFF2-40B4-BE49-F238E27FC236}">
                <a16:creationId xmlns:a16="http://schemas.microsoft.com/office/drawing/2014/main" id="{691DC434-2AAE-B3B9-B997-715B8ADA32C4}"/>
              </a:ext>
            </a:extLst>
          </p:cNvPr>
          <p:cNvCxnSpPr>
            <a:cxnSpLocks/>
            <a:stCxn id="15" idx="3"/>
          </p:cNvCxnSpPr>
          <p:nvPr/>
        </p:nvCxnSpPr>
        <p:spPr>
          <a:xfrm>
            <a:off x="3142875" y="2589220"/>
            <a:ext cx="1155748" cy="580359"/>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19" name="Rectangle 18">
            <a:extLst>
              <a:ext uri="{FF2B5EF4-FFF2-40B4-BE49-F238E27FC236}">
                <a16:creationId xmlns:a16="http://schemas.microsoft.com/office/drawing/2014/main" id="{6784D8EF-FF4A-F1B3-4C43-707038753117}"/>
              </a:ext>
            </a:extLst>
          </p:cNvPr>
          <p:cNvSpPr/>
          <p:nvPr/>
        </p:nvSpPr>
        <p:spPr>
          <a:xfrm>
            <a:off x="3142875" y="3785603"/>
            <a:ext cx="2600897" cy="1370669"/>
          </a:xfrm>
          <a:prstGeom prst="rect">
            <a:avLst/>
          </a:prstGeom>
          <a:no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tx1">
                    <a:lumMod val="50000"/>
                    <a:lumOff val="50000"/>
                  </a:schemeClr>
                </a:solidFill>
              </a:ln>
            </a:endParaRPr>
          </a:p>
        </p:txBody>
      </p:sp>
      <p:cxnSp>
        <p:nvCxnSpPr>
          <p:cNvPr id="21" name="Straight Connector 20">
            <a:extLst>
              <a:ext uri="{FF2B5EF4-FFF2-40B4-BE49-F238E27FC236}">
                <a16:creationId xmlns:a16="http://schemas.microsoft.com/office/drawing/2014/main" id="{E22F1A93-6E20-D33F-0675-FB0960EDB7D2}"/>
              </a:ext>
            </a:extLst>
          </p:cNvPr>
          <p:cNvCxnSpPr/>
          <p:nvPr/>
        </p:nvCxnSpPr>
        <p:spPr>
          <a:xfrm>
            <a:off x="9417377" y="4176074"/>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22" name="TextBox 21">
            <a:extLst>
              <a:ext uri="{FF2B5EF4-FFF2-40B4-BE49-F238E27FC236}">
                <a16:creationId xmlns:a16="http://schemas.microsoft.com/office/drawing/2014/main" id="{A5B6D3FB-299F-E216-8985-381D4783BAD3}"/>
              </a:ext>
            </a:extLst>
          </p:cNvPr>
          <p:cNvSpPr txBox="1"/>
          <p:nvPr/>
        </p:nvSpPr>
        <p:spPr>
          <a:xfrm>
            <a:off x="6317624" y="3785603"/>
            <a:ext cx="2731503" cy="830997"/>
          </a:xfrm>
          <a:prstGeom prst="rect">
            <a:avLst/>
          </a:prstGeom>
          <a:noFill/>
        </p:spPr>
        <p:txBody>
          <a:bodyPr wrap="square">
            <a:spAutoFit/>
          </a:bodyPr>
          <a:lstStyle/>
          <a:p>
            <a:r>
              <a:rPr lang="en-GB" sz="1200" dirty="0">
                <a:solidFill>
                  <a:srgbClr val="002C40"/>
                </a:solidFill>
                <a:latin typeface="Calibri" panose="020F0502020204030204" pitchFamily="34" charset="0"/>
                <a:ea typeface="Calibri" panose="020F0502020204030204" pitchFamily="34" charset="0"/>
                <a:cs typeface="Calibri" panose="020F0502020204030204" pitchFamily="34" charset="0"/>
              </a:rPr>
              <a:t>When you are registered in the system you will receive a system password, which you may change anytime in the  “Password” tab.</a:t>
            </a:r>
          </a:p>
        </p:txBody>
      </p:sp>
      <p:sp>
        <p:nvSpPr>
          <p:cNvPr id="23" name="Rectangle 22">
            <a:extLst>
              <a:ext uri="{FF2B5EF4-FFF2-40B4-BE49-F238E27FC236}">
                <a16:creationId xmlns:a16="http://schemas.microsoft.com/office/drawing/2014/main" id="{3716D075-7826-7E19-C784-6298A7C08CC6}"/>
              </a:ext>
            </a:extLst>
          </p:cNvPr>
          <p:cNvSpPr/>
          <p:nvPr/>
        </p:nvSpPr>
        <p:spPr>
          <a:xfrm>
            <a:off x="6317624" y="3785603"/>
            <a:ext cx="2731503" cy="2181564"/>
          </a:xfrm>
          <a:prstGeom prst="rect">
            <a:avLst/>
          </a:prstGeom>
          <a:no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4" name="Immagine 5" descr="Immagine che contiene aqua, sfocatura, Turchese, blu&#10;&#10;Il contenuto generato dall&amp;#39;IA potrebbe non essere corretto.">
            <a:extLst>
              <a:ext uri="{FF2B5EF4-FFF2-40B4-BE49-F238E27FC236}">
                <a16:creationId xmlns:a16="http://schemas.microsoft.com/office/drawing/2014/main" id="{0BCB6708-78A9-098F-4614-C62DCE23DD76}"/>
              </a:ext>
            </a:extLst>
          </p:cNvPr>
          <p:cNvPicPr>
            <a:picLocks noChangeAspect="1"/>
          </p:cNvPicPr>
          <p:nvPr/>
        </p:nvPicPr>
        <p:blipFill>
          <a:blip r:embed="rId5"/>
          <a:stretch>
            <a:fillRect/>
          </a:stretch>
        </p:blipFill>
        <p:spPr>
          <a:xfrm>
            <a:off x="0" y="371"/>
            <a:ext cx="12192000" cy="1015831"/>
          </a:xfrm>
          <a:prstGeom prst="rect">
            <a:avLst/>
          </a:prstGeom>
        </p:spPr>
      </p:pic>
      <p:pic>
        <p:nvPicPr>
          <p:cNvPr id="25" name="Graphic 24" descr="Home with solid fill">
            <a:hlinkClick r:id="" action="ppaction://hlinkshowjump?jump=firstslide"/>
            <a:extLst>
              <a:ext uri="{FF2B5EF4-FFF2-40B4-BE49-F238E27FC236}">
                <a16:creationId xmlns:a16="http://schemas.microsoft.com/office/drawing/2014/main" id="{A3109100-BEC2-6926-7DB0-E9905903823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02036" y="306435"/>
            <a:ext cx="398943" cy="398943"/>
          </a:xfrm>
          <a:prstGeom prst="rect">
            <a:avLst/>
          </a:prstGeom>
        </p:spPr>
      </p:pic>
      <p:pic>
        <p:nvPicPr>
          <p:cNvPr id="26" name="Picture 25">
            <a:extLst>
              <a:ext uri="{FF2B5EF4-FFF2-40B4-BE49-F238E27FC236}">
                <a16:creationId xmlns:a16="http://schemas.microsoft.com/office/drawing/2014/main" id="{D5C658C7-4134-F859-3DEA-FD2648A9144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327271" y="324661"/>
            <a:ext cx="457200" cy="457200"/>
          </a:xfrm>
          <a:prstGeom prst="rect">
            <a:avLst/>
          </a:prstGeom>
        </p:spPr>
      </p:pic>
      <p:sp>
        <p:nvSpPr>
          <p:cNvPr id="27" name="Rounded Rectangle 34">
            <a:hlinkClick r:id="rId9" action="ppaction://hlinksldjump" highlightClick="1"/>
            <a:extLst>
              <a:ext uri="{FF2B5EF4-FFF2-40B4-BE49-F238E27FC236}">
                <a16:creationId xmlns:a16="http://schemas.microsoft.com/office/drawing/2014/main" id="{3B8F6C1B-6A02-6068-9FD8-2265514E86C8}"/>
              </a:ext>
            </a:extLst>
          </p:cNvPr>
          <p:cNvSpPr/>
          <p:nvPr/>
        </p:nvSpPr>
        <p:spPr>
          <a:xfrm>
            <a:off x="6288464" y="381551"/>
            <a:ext cx="910111"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Completion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8" name="Rounded Rectangle 24">
            <a:hlinkClick r:id="rId10" action="ppaction://hlinksldjump" highlightClick="1"/>
            <a:extLst>
              <a:ext uri="{FF2B5EF4-FFF2-40B4-BE49-F238E27FC236}">
                <a16:creationId xmlns:a16="http://schemas.microsoft.com/office/drawing/2014/main" id="{20D5FF32-73CA-9D14-A5C4-B69242A20CC8}"/>
              </a:ext>
            </a:extLst>
          </p:cNvPr>
          <p:cNvSpPr/>
          <p:nvPr/>
        </p:nvSpPr>
        <p:spPr>
          <a:xfrm>
            <a:off x="2214575"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Invitation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9" name="Rounded Rectangle 25">
            <a:hlinkClick r:id="rId11" action="ppaction://hlinksldjump" highlightClick="1"/>
            <a:extLst>
              <a:ext uri="{FF2B5EF4-FFF2-40B4-BE49-F238E27FC236}">
                <a16:creationId xmlns:a16="http://schemas.microsoft.com/office/drawing/2014/main" id="{65BB7C71-68AE-69EC-8C4E-92D5B4D18832}"/>
              </a:ext>
            </a:extLst>
          </p:cNvPr>
          <p:cNvSpPr/>
          <p:nvPr/>
        </p:nvSpPr>
        <p:spPr>
          <a:xfrm>
            <a:off x="3162126" y="296422"/>
            <a:ext cx="910111"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Accept</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0" name="Rounded Rectangle 34">
            <a:hlinkClick r:id="rId12" action="ppaction://hlinksldjump" highlightClick="1"/>
            <a:extLst>
              <a:ext uri="{FF2B5EF4-FFF2-40B4-BE49-F238E27FC236}">
                <a16:creationId xmlns:a16="http://schemas.microsoft.com/office/drawing/2014/main" id="{B5C06FDF-E97C-D501-BF6D-DC143908AB05}"/>
              </a:ext>
            </a:extLst>
          </p:cNvPr>
          <p:cNvSpPr/>
          <p:nvPr/>
        </p:nvSpPr>
        <p:spPr>
          <a:xfrm>
            <a:off x="7390126"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Further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communication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1" name="Rounded Rectangle 34">
            <a:hlinkClick r:id="rId13" action="ppaction://hlinksldjump" highlightClick="1"/>
            <a:extLst>
              <a:ext uri="{FF2B5EF4-FFF2-40B4-BE49-F238E27FC236}">
                <a16:creationId xmlns:a16="http://schemas.microsoft.com/office/drawing/2014/main" id="{EF4A1352-7BD9-090C-247E-98B52D82C1E7}"/>
              </a:ext>
            </a:extLst>
          </p:cNvPr>
          <p:cNvSpPr/>
          <p:nvPr/>
        </p:nvSpPr>
        <p:spPr>
          <a:xfrm>
            <a:off x="4263788" y="296422"/>
            <a:ext cx="70347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How to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2" name="Rounded Rectangle 34">
            <a:hlinkClick r:id="rId14" action="ppaction://hlinksldjump" highlightClick="1"/>
            <a:extLst>
              <a:ext uri="{FF2B5EF4-FFF2-40B4-BE49-F238E27FC236}">
                <a16:creationId xmlns:a16="http://schemas.microsoft.com/office/drawing/2014/main" id="{6D3D45C1-9C63-D77E-2B6C-FB86D1C40AD1}"/>
              </a:ext>
            </a:extLst>
          </p:cNvPr>
          <p:cNvSpPr/>
          <p:nvPr/>
        </p:nvSpPr>
        <p:spPr>
          <a:xfrm>
            <a:off x="5158811" y="296422"/>
            <a:ext cx="938102"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Download and review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3" name="Rounded Rectangle 24">
            <a:hlinkClick r:id="rId15" action="ppaction://hlinksldjump" highlightClick="1"/>
            <a:extLst>
              <a:ext uri="{FF2B5EF4-FFF2-40B4-BE49-F238E27FC236}">
                <a16:creationId xmlns:a16="http://schemas.microsoft.com/office/drawing/2014/main" id="{220CC258-D797-BB5F-BCDC-3BCE6465C6F5}"/>
              </a:ext>
            </a:extLst>
          </p:cNvPr>
          <p:cNvSpPr/>
          <p:nvPr/>
        </p:nvSpPr>
        <p:spPr>
          <a:xfrm>
            <a:off x="1267024" y="381551"/>
            <a:ext cx="756000" cy="290916"/>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Overview</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4" name="Rounded Rectangle 34">
            <a:hlinkClick r:id="rId16" action="ppaction://hlinksldjump" highlightClick="1"/>
            <a:extLst>
              <a:ext uri="{FF2B5EF4-FFF2-40B4-BE49-F238E27FC236}">
                <a16:creationId xmlns:a16="http://schemas.microsoft.com/office/drawing/2014/main" id="{6BE05924-87FF-B137-BF91-0F04DBFAC949}"/>
              </a:ext>
            </a:extLst>
          </p:cNvPr>
          <p:cNvSpPr/>
          <p:nvPr/>
        </p:nvSpPr>
        <p:spPr>
          <a:xfrm>
            <a:off x="8623060" y="296422"/>
            <a:ext cx="1041384" cy="461175"/>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lIns="54000" tIns="54000" rIns="54000" bIns="54000" rtlCol="0" anchor="ctr">
            <a:spAutoFit/>
          </a:bodyPr>
          <a:lstStyle/>
          <a:p>
            <a:pPr algn="ct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Update </a:t>
            </a:r>
            <a:r>
              <a:rPr lang="it-IT" sz="1000" b="1" dirty="0" err="1">
                <a:solidFill>
                  <a:schemeClr val="bg1"/>
                </a:solidFill>
                <a:latin typeface="Calibri" panose="020F0502020204030204" pitchFamily="34" charset="0"/>
                <a:ea typeface="Calibri" panose="020F0502020204030204" pitchFamily="34" charset="0"/>
                <a:cs typeface="Calibri" panose="020F0502020204030204" pitchFamily="34" charset="0"/>
              </a:rPr>
              <a:t>your</a:t>
            </a:r>
            <a:r>
              <a:rPr lang="it-IT" sz="1000" b="1" dirty="0">
                <a:solidFill>
                  <a:schemeClr val="bg1"/>
                </a:solidFill>
                <a:latin typeface="Calibri" panose="020F0502020204030204" pitchFamily="34" charset="0"/>
                <a:ea typeface="Calibri" panose="020F0502020204030204" pitchFamily="34" charset="0"/>
                <a:cs typeface="Calibri" panose="020F0502020204030204" pitchFamily="34" charset="0"/>
              </a:rPr>
              <a:t> information</a:t>
            </a:r>
            <a:endParaRPr lang="en-IT" sz="1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940796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91BEE88E8B99F479BEED4D556673D57" ma:contentTypeVersion="13" ma:contentTypeDescription="Create a new document." ma:contentTypeScope="" ma:versionID="201ef389e757323665bc1cf482afc821">
  <xsd:schema xmlns:xsd="http://www.w3.org/2001/XMLSchema" xmlns:xs="http://www.w3.org/2001/XMLSchema" xmlns:p="http://schemas.microsoft.com/office/2006/metadata/properties" xmlns:ns2="ec4a2910-c2dc-438f-b58c-f181e8bee36a" xmlns:ns3="aa04236e-fcda-4da2-bda4-90fe7b87c823" targetNamespace="http://schemas.microsoft.com/office/2006/metadata/properties" ma:root="true" ma:fieldsID="a466463a9ad687eea661ea130c92ca8b" ns2:_="" ns3:_="">
    <xsd:import namespace="ec4a2910-c2dc-438f-b58c-f181e8bee36a"/>
    <xsd:import namespace="aa04236e-fcda-4da2-bda4-90fe7b87c82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4a2910-c2dc-438f-b58c-f181e8bee3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3adb420e-c586-4fe2-a2c7-144d6dae80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a04236e-fcda-4da2-bda4-90fe7b87c823"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3ed41305-087b-4f0b-8904-45374357cf41}" ma:internalName="TaxCatchAll" ma:showField="CatchAllData" ma:web="aa04236e-fcda-4da2-bda4-90fe7b87c8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c4a2910-c2dc-438f-b58c-f181e8bee36a">
      <Terms xmlns="http://schemas.microsoft.com/office/infopath/2007/PartnerControls"/>
    </lcf76f155ced4ddcb4097134ff3c332f>
    <TaxCatchAll xmlns="aa04236e-fcda-4da2-bda4-90fe7b87c823" xsi:nil="true"/>
  </documentManagement>
</p:properties>
</file>

<file path=customXml/itemProps1.xml><?xml version="1.0" encoding="utf-8"?>
<ds:datastoreItem xmlns:ds="http://schemas.openxmlformats.org/officeDocument/2006/customXml" ds:itemID="{3CAF80FD-23C1-43B2-907C-A8B19FD43A85}"/>
</file>

<file path=customXml/itemProps2.xml><?xml version="1.0" encoding="utf-8"?>
<ds:datastoreItem xmlns:ds="http://schemas.openxmlformats.org/officeDocument/2006/customXml" ds:itemID="{91341EF3-439E-4DAD-9404-FAFDC5EEA71D}"/>
</file>

<file path=customXml/itemProps3.xml><?xml version="1.0" encoding="utf-8"?>
<ds:datastoreItem xmlns:ds="http://schemas.openxmlformats.org/officeDocument/2006/customXml" ds:itemID="{49139897-2A49-4468-9B15-C8358D1EF40F}"/>
</file>

<file path=docProps/app.xml><?xml version="1.0" encoding="utf-8"?>
<Properties xmlns="http://schemas.openxmlformats.org/officeDocument/2006/extended-properties" xmlns:vt="http://schemas.openxmlformats.org/officeDocument/2006/docPropsVTypes">
  <TotalTime>159</TotalTime>
  <Words>938</Words>
  <Application>Microsoft Office PowerPoint</Application>
  <PresentationFormat>Widescreen</PresentationFormat>
  <Paragraphs>153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Calibri</vt:lpstr>
      <vt:lpstr>Tema di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Lucia Steele</cp:lastModifiedBy>
  <cp:revision>41</cp:revision>
  <dcterms:created xsi:type="dcterms:W3CDTF">2026-01-19T10:13:47Z</dcterms:created>
  <dcterms:modified xsi:type="dcterms:W3CDTF">2026-01-22T08:36:42Z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0x010100391BEE88E8B99F479BEED4D556673D57</vt:lpwstr>
  </property>
</Properties>
</file>