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slideshow.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handoutMasterIdLst>
    <p:handoutMasterId r:id="rId15"/>
  </p:handoutMasterIdLst>
  <p:sldIdLst>
    <p:sldId id="262" r:id="rId5"/>
    <p:sldId id="260" r:id="rId6"/>
    <p:sldId id="258" r:id="rId7"/>
    <p:sldId id="259" r:id="rId8"/>
    <p:sldId id="264" r:id="rId9"/>
    <p:sldId id="265" r:id="rId10"/>
    <p:sldId id="266" r:id="rId11"/>
    <p:sldId id="267" r:id="rId12"/>
    <p:sldId id="268" r:id="rId1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68B"/>
    <a:srgbClr val="48566B"/>
    <a:srgbClr val="1A1A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C7FACB-9CA8-5153-A190-0030915D4B21}" v="4" dt="2026-03-02T14:07:12.1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2" autoAdjust="0"/>
    <p:restoredTop sz="94682" autoAdjust="0"/>
  </p:normalViewPr>
  <p:slideViewPr>
    <p:cSldViewPr>
      <p:cViewPr varScale="1">
        <p:scale>
          <a:sx n="97" d="100"/>
          <a:sy n="97" d="100"/>
        </p:scale>
        <p:origin x="1080" y="30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85" d="100"/>
          <a:sy n="85" d="100"/>
        </p:scale>
        <p:origin x="380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1BD3F443-9389-43FD-BA00-DB1BF5AFC82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0DB3A392-721D-47C4-8493-9AE9E52DBCD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9D62BCD-9A42-4734-8B77-77A71F19A69A}" type="datetimeFigureOut">
              <a:rPr lang="it-IT" smtClean="0"/>
              <a:t>19/04/2026</a:t>
            </a:fld>
            <a:endParaRPr lang="it-IT"/>
          </a:p>
        </p:txBody>
      </p:sp>
      <p:sp>
        <p:nvSpPr>
          <p:cNvPr id="4" name="Segnaposto piè di pagina 3">
            <a:extLst>
              <a:ext uri="{FF2B5EF4-FFF2-40B4-BE49-F238E27FC236}">
                <a16:creationId xmlns:a16="http://schemas.microsoft.com/office/drawing/2014/main" id="{53592880-6FF8-4AA4-B048-1B94613E55E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F199DAD7-A626-4F7D-B526-BCCD3CF8801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8DA432-748B-4903-BFBF-B26C662386E1}" type="slidenum">
              <a:rPr lang="it-IT" smtClean="0"/>
              <a:t>‹#›</a:t>
            </a:fld>
            <a:endParaRPr lang="it-IT"/>
          </a:p>
        </p:txBody>
      </p:sp>
    </p:spTree>
    <p:extLst>
      <p:ext uri="{BB962C8B-B14F-4D97-AF65-F5344CB8AC3E}">
        <p14:creationId xmlns:p14="http://schemas.microsoft.com/office/powerpoint/2010/main" val="40816611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DF1BDF-8067-4D53-9A36-249EC96E8E79}" type="datetimeFigureOut">
              <a:rPr lang="it-IT" smtClean="0"/>
              <a:t>19/04/2026</a:t>
            </a:fld>
            <a:endParaRPr lang="it-IT"/>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AB736B-647A-4DFE-97D5-39CAFBE4C366}" type="slidenum">
              <a:rPr lang="it-IT" smtClean="0"/>
              <a:t>‹#›</a:t>
            </a:fld>
            <a:endParaRPr lang="it-IT"/>
          </a:p>
        </p:txBody>
      </p:sp>
    </p:spTree>
    <p:extLst>
      <p:ext uri="{BB962C8B-B14F-4D97-AF65-F5344CB8AC3E}">
        <p14:creationId xmlns:p14="http://schemas.microsoft.com/office/powerpoint/2010/main" val="3761466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https://www.aboutscience.eu/" TargetMode="External"/><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pertin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olo 10">
            <a:extLst>
              <a:ext uri="{FF2B5EF4-FFF2-40B4-BE49-F238E27FC236}">
                <a16:creationId xmlns:a16="http://schemas.microsoft.com/office/drawing/2014/main" id="{C1062365-111C-4704-954E-9C0746081461}"/>
              </a:ext>
            </a:extLst>
          </p:cNvPr>
          <p:cNvSpPr>
            <a:spLocks noGrp="1"/>
          </p:cNvSpPr>
          <p:nvPr>
            <p:ph type="title" hasCustomPrompt="1"/>
          </p:nvPr>
        </p:nvSpPr>
        <p:spPr>
          <a:xfrm>
            <a:off x="623392" y="3284984"/>
            <a:ext cx="8928992" cy="1143000"/>
          </a:xfrm>
          <a:prstGeom prst="rect">
            <a:avLst/>
          </a:prstGeom>
        </p:spPr>
        <p:txBody>
          <a:bodyPr>
            <a:normAutofit/>
          </a:bodyPr>
          <a:lstStyle>
            <a:lvl1pPr algn="l">
              <a:defRPr sz="4000" b="0">
                <a:solidFill>
                  <a:schemeClr val="bg1"/>
                </a:solidFill>
              </a:defRPr>
            </a:lvl1pPr>
          </a:lstStyle>
          <a:p>
            <a:r>
              <a:rPr lang="it-IT" dirty="0"/>
              <a:t>Copertina</a:t>
            </a:r>
          </a:p>
        </p:txBody>
      </p:sp>
      <p:sp>
        <p:nvSpPr>
          <p:cNvPr id="3" name="Segnaposto piè di pagina 4">
            <a:hlinkClick r:id="rId3"/>
            <a:extLst>
              <a:ext uri="{FF2B5EF4-FFF2-40B4-BE49-F238E27FC236}">
                <a16:creationId xmlns:a16="http://schemas.microsoft.com/office/drawing/2014/main" id="{83DBF7FA-DB7B-A478-49F0-BA68ADBEE753}"/>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ue immagini">
    <p:spTree>
      <p:nvGrpSpPr>
        <p:cNvPr id="1" name=""/>
        <p:cNvGrpSpPr/>
        <p:nvPr/>
      </p:nvGrpSpPr>
      <p:grpSpPr>
        <a:xfrm>
          <a:off x="0" y="0"/>
          <a:ext cx="0" cy="0"/>
          <a:chOff x="0" y="0"/>
          <a:chExt cx="0" cy="0"/>
        </a:xfrm>
      </p:grpSpPr>
      <p:sp>
        <p:nvSpPr>
          <p:cNvPr id="10" name="Segnaposto immagine 9">
            <a:extLst>
              <a:ext uri="{FF2B5EF4-FFF2-40B4-BE49-F238E27FC236}">
                <a16:creationId xmlns:a16="http://schemas.microsoft.com/office/drawing/2014/main" id="{4684F615-E0C9-419F-A208-A27171A2042F}"/>
              </a:ext>
            </a:extLst>
          </p:cNvPr>
          <p:cNvSpPr>
            <a:spLocks noGrp="1"/>
          </p:cNvSpPr>
          <p:nvPr>
            <p:ph type="pic" sz="quarter" idx="29"/>
          </p:nvPr>
        </p:nvSpPr>
        <p:spPr>
          <a:xfrm>
            <a:off x="609600" y="1484787"/>
            <a:ext cx="5384800" cy="4641379"/>
          </a:xfrm>
          <a:prstGeom prst="rect">
            <a:avLst/>
          </a:prstGeom>
        </p:spPr>
        <p:txBody>
          <a:bodyPr/>
          <a:lstStyle>
            <a:lvl1pPr>
              <a:defRPr>
                <a:solidFill>
                  <a:schemeClr val="tx1">
                    <a:lumMod val="95000"/>
                    <a:lumOff val="5000"/>
                  </a:schemeClr>
                </a:solidFill>
              </a:defRPr>
            </a:lvl1pPr>
          </a:lstStyle>
          <a:p>
            <a:r>
              <a:rPr lang="en-US"/>
              <a:t>Click icon to add picture</a:t>
            </a:r>
            <a:endParaRPr lang="it-IT"/>
          </a:p>
        </p:txBody>
      </p:sp>
      <p:sp>
        <p:nvSpPr>
          <p:cNvPr id="11" name="Segnaposto immagine 9">
            <a:extLst>
              <a:ext uri="{FF2B5EF4-FFF2-40B4-BE49-F238E27FC236}">
                <a16:creationId xmlns:a16="http://schemas.microsoft.com/office/drawing/2014/main" id="{7B927B95-8A3B-40CC-B88B-47AFC0C82ACE}"/>
              </a:ext>
            </a:extLst>
          </p:cNvPr>
          <p:cNvSpPr>
            <a:spLocks noGrp="1"/>
          </p:cNvSpPr>
          <p:nvPr>
            <p:ph type="pic" sz="quarter" idx="30"/>
          </p:nvPr>
        </p:nvSpPr>
        <p:spPr>
          <a:xfrm>
            <a:off x="6197600" y="1484787"/>
            <a:ext cx="5384800" cy="4641379"/>
          </a:xfrm>
          <a:prstGeom prst="rect">
            <a:avLst/>
          </a:prstGeom>
        </p:spPr>
        <p:txBody>
          <a:bodyPr/>
          <a:lstStyle>
            <a:lvl1pPr>
              <a:defRPr>
                <a:solidFill>
                  <a:schemeClr val="tx1">
                    <a:lumMod val="95000"/>
                    <a:lumOff val="5000"/>
                  </a:schemeClr>
                </a:solidFill>
              </a:defRPr>
            </a:lvl1pPr>
          </a:lstStyle>
          <a:p>
            <a:r>
              <a:rPr lang="en-US"/>
              <a:t>Click icon to add picture</a:t>
            </a:r>
            <a:endParaRPr lang="it-IT"/>
          </a:p>
        </p:txBody>
      </p:sp>
      <p:sp>
        <p:nvSpPr>
          <p:cNvPr id="12" name="Titolo 1">
            <a:extLst>
              <a:ext uri="{FF2B5EF4-FFF2-40B4-BE49-F238E27FC236}">
                <a16:creationId xmlns:a16="http://schemas.microsoft.com/office/drawing/2014/main" id="{34554A57-49BF-4D9B-967B-1E1CDB33B66F}"/>
              </a:ext>
            </a:extLst>
          </p:cNvPr>
          <p:cNvSpPr>
            <a:spLocks noGrp="1"/>
          </p:cNvSpPr>
          <p:nvPr>
            <p:ph type="title" hasCustomPrompt="1"/>
          </p:nvPr>
        </p:nvSpPr>
        <p:spPr>
          <a:xfrm>
            <a:off x="631296" y="548680"/>
            <a:ext cx="10951104" cy="550466"/>
          </a:xfrm>
          <a:prstGeom prst="rect">
            <a:avLst/>
          </a:prstGeom>
        </p:spPr>
        <p:txBody>
          <a:bodyPr numCol="1" anchor="ctr">
            <a:noAutofit/>
          </a:bodyPr>
          <a:lstStyle>
            <a:lvl1pPr algn="l">
              <a:defRPr sz="2400">
                <a:solidFill>
                  <a:schemeClr val="tx1">
                    <a:lumMod val="95000"/>
                    <a:lumOff val="5000"/>
                  </a:schemeClr>
                </a:solidFill>
                <a:latin typeface="+mj-lt"/>
              </a:defRPr>
            </a:lvl1pPr>
          </a:lstStyle>
          <a:p>
            <a:r>
              <a:rPr lang="it-IT" dirty="0"/>
              <a:t>TITOLO SLIDE</a:t>
            </a:r>
          </a:p>
        </p:txBody>
      </p:sp>
      <p:sp>
        <p:nvSpPr>
          <p:cNvPr id="6" name="Segnaposto testo 2">
            <a:extLst>
              <a:ext uri="{FF2B5EF4-FFF2-40B4-BE49-F238E27FC236}">
                <a16:creationId xmlns:a16="http://schemas.microsoft.com/office/drawing/2014/main" id="{F44E5788-A137-463E-B78B-D96836115822}"/>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7" name="Rettangolo 6">
            <a:hlinkClick r:id="rId2"/>
            <a:extLst>
              <a:ext uri="{FF2B5EF4-FFF2-40B4-BE49-F238E27FC236}">
                <a16:creationId xmlns:a16="http://schemas.microsoft.com/office/drawing/2014/main" id="{6855172C-C7B8-4F7C-5765-CC534AB16FBB}"/>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hlinkClick r:id="rId3"/>
            <a:extLst>
              <a:ext uri="{FF2B5EF4-FFF2-40B4-BE49-F238E27FC236}">
                <a16:creationId xmlns:a16="http://schemas.microsoft.com/office/drawing/2014/main" id="{3981AB57-AA42-A797-6B88-DE376D31B833}"/>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egnaposto piè di pagina 4">
            <a:hlinkClick r:id="rId4"/>
            <a:extLst>
              <a:ext uri="{FF2B5EF4-FFF2-40B4-BE49-F238E27FC236}">
                <a16:creationId xmlns:a16="http://schemas.microsoft.com/office/drawing/2014/main" id="{494316E6-62E3-C9AC-3C52-5819F7454402}"/>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fronto immagini">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609600" y="1535113"/>
            <a:ext cx="5386917" cy="639762"/>
          </a:xfrm>
          <a:prstGeom prst="rect">
            <a:avLst/>
          </a:prstGeom>
        </p:spPr>
        <p:txBody>
          <a:bodyPr anchor="b">
            <a:noAutofit/>
          </a:bodyPr>
          <a:lstStyle>
            <a:lvl1pPr marL="0" indent="0">
              <a:buNone/>
              <a:defRPr sz="1400" b="1">
                <a:solidFill>
                  <a:schemeClr val="tx1">
                    <a:lumMod val="95000"/>
                    <a:lumOff val="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Segnaposto testo 4"/>
          <p:cNvSpPr>
            <a:spLocks noGrp="1"/>
          </p:cNvSpPr>
          <p:nvPr>
            <p:ph type="body" sz="quarter" idx="3"/>
          </p:nvPr>
        </p:nvSpPr>
        <p:spPr>
          <a:xfrm>
            <a:off x="6193369" y="1535113"/>
            <a:ext cx="5389033" cy="639762"/>
          </a:xfrm>
          <a:prstGeom prst="rect">
            <a:avLst/>
          </a:prstGeom>
        </p:spPr>
        <p:txBody>
          <a:bodyPr anchor="b">
            <a:noAutofit/>
          </a:bodyPr>
          <a:lstStyle>
            <a:lvl1pPr marL="0" indent="0">
              <a:buNone/>
              <a:defRPr sz="1400" b="1">
                <a:solidFill>
                  <a:schemeClr val="tx1">
                    <a:lumMod val="95000"/>
                    <a:lumOff val="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Segnaposto immagine 11">
            <a:extLst>
              <a:ext uri="{FF2B5EF4-FFF2-40B4-BE49-F238E27FC236}">
                <a16:creationId xmlns:a16="http://schemas.microsoft.com/office/drawing/2014/main" id="{38CC43B6-7B87-4F30-9EF7-6B8347A71C98}"/>
              </a:ext>
            </a:extLst>
          </p:cNvPr>
          <p:cNvSpPr>
            <a:spLocks noGrp="1"/>
          </p:cNvSpPr>
          <p:nvPr>
            <p:ph type="pic" sz="quarter" idx="29"/>
          </p:nvPr>
        </p:nvSpPr>
        <p:spPr>
          <a:xfrm>
            <a:off x="609600" y="2174875"/>
            <a:ext cx="5386917" cy="3951288"/>
          </a:xfrm>
          <a:prstGeom prst="rect">
            <a:avLst/>
          </a:prstGeom>
        </p:spPr>
        <p:txBody>
          <a:bodyPr/>
          <a:lstStyle>
            <a:lvl1pPr>
              <a:defRPr>
                <a:solidFill>
                  <a:schemeClr val="tx1">
                    <a:lumMod val="95000"/>
                    <a:lumOff val="5000"/>
                  </a:schemeClr>
                </a:solidFill>
              </a:defRPr>
            </a:lvl1pPr>
          </a:lstStyle>
          <a:p>
            <a:r>
              <a:rPr lang="en-US"/>
              <a:t>Click icon to add picture</a:t>
            </a:r>
            <a:endParaRPr lang="it-IT" dirty="0"/>
          </a:p>
        </p:txBody>
      </p:sp>
      <p:sp>
        <p:nvSpPr>
          <p:cNvPr id="13" name="Segnaposto immagine 11">
            <a:extLst>
              <a:ext uri="{FF2B5EF4-FFF2-40B4-BE49-F238E27FC236}">
                <a16:creationId xmlns:a16="http://schemas.microsoft.com/office/drawing/2014/main" id="{945BB608-1496-4CF1-B2CD-9604FC73EB17}"/>
              </a:ext>
            </a:extLst>
          </p:cNvPr>
          <p:cNvSpPr>
            <a:spLocks noGrp="1"/>
          </p:cNvSpPr>
          <p:nvPr>
            <p:ph type="pic" sz="quarter" idx="30"/>
          </p:nvPr>
        </p:nvSpPr>
        <p:spPr>
          <a:xfrm>
            <a:off x="6187779" y="2174875"/>
            <a:ext cx="5386917" cy="3951288"/>
          </a:xfrm>
          <a:prstGeom prst="rect">
            <a:avLst/>
          </a:prstGeom>
        </p:spPr>
        <p:txBody>
          <a:bodyPr/>
          <a:lstStyle>
            <a:lvl1pPr>
              <a:defRPr>
                <a:solidFill>
                  <a:schemeClr val="tx1">
                    <a:lumMod val="95000"/>
                    <a:lumOff val="5000"/>
                  </a:schemeClr>
                </a:solidFill>
              </a:defRPr>
            </a:lvl1pPr>
          </a:lstStyle>
          <a:p>
            <a:r>
              <a:rPr lang="en-US"/>
              <a:t>Click icon to add picture</a:t>
            </a:r>
            <a:endParaRPr lang="it-IT"/>
          </a:p>
        </p:txBody>
      </p:sp>
      <p:sp>
        <p:nvSpPr>
          <p:cNvPr id="10" name="Rettangolo 9">
            <a:hlinkClick r:id="rId2"/>
            <a:extLst>
              <a:ext uri="{FF2B5EF4-FFF2-40B4-BE49-F238E27FC236}">
                <a16:creationId xmlns:a16="http://schemas.microsoft.com/office/drawing/2014/main" id="{0C862287-4D91-9B0A-C5BA-19763C23DDF6}"/>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a:hlinkClick r:id="rId3"/>
            <a:extLst>
              <a:ext uri="{FF2B5EF4-FFF2-40B4-BE49-F238E27FC236}">
                <a16:creationId xmlns:a16="http://schemas.microsoft.com/office/drawing/2014/main" id="{5C36B144-B748-0FDD-DFFF-E2F43A1547D5}"/>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22767E49-3C74-5875-3B71-DD36F91E47BF}"/>
              </a:ext>
            </a:extLst>
          </p:cNvPr>
          <p:cNvSpPr>
            <a:spLocks noGrp="1"/>
          </p:cNvSpPr>
          <p:nvPr>
            <p:ph type="title" hasCustomPrompt="1"/>
          </p:nvPr>
        </p:nvSpPr>
        <p:spPr>
          <a:xfrm>
            <a:off x="631296" y="548680"/>
            <a:ext cx="10951104" cy="550466"/>
          </a:xfrm>
          <a:prstGeom prst="rect">
            <a:avLst/>
          </a:prstGeom>
        </p:spPr>
        <p:txBody>
          <a:bodyPr numCol="1" anchor="ctr">
            <a:noAutofit/>
          </a:bodyPr>
          <a:lstStyle>
            <a:lvl1pPr algn="l">
              <a:defRPr sz="2400">
                <a:solidFill>
                  <a:schemeClr val="tx1">
                    <a:lumMod val="95000"/>
                    <a:lumOff val="5000"/>
                  </a:schemeClr>
                </a:solidFill>
                <a:latin typeface="+mj-lt"/>
              </a:defRPr>
            </a:lvl1pPr>
          </a:lstStyle>
          <a:p>
            <a:r>
              <a:rPr lang="it-IT" dirty="0"/>
              <a:t>TITOLO SLIDE</a:t>
            </a:r>
          </a:p>
        </p:txBody>
      </p:sp>
      <p:sp>
        <p:nvSpPr>
          <p:cNvPr id="4" name="Segnaposto testo 2">
            <a:extLst>
              <a:ext uri="{FF2B5EF4-FFF2-40B4-BE49-F238E27FC236}">
                <a16:creationId xmlns:a16="http://schemas.microsoft.com/office/drawing/2014/main" id="{2D21E80B-7DDE-8525-771C-BF78F28B627E}"/>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6" name="Segnaposto piè di pagina 4">
            <a:hlinkClick r:id="rId4"/>
            <a:extLst>
              <a:ext uri="{FF2B5EF4-FFF2-40B4-BE49-F238E27FC236}">
                <a16:creationId xmlns:a16="http://schemas.microsoft.com/office/drawing/2014/main" id="{172AB6C5-83E8-5547-B96C-37A6D509E5C7}"/>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magine con didascalia laterale">
    <p:spTree>
      <p:nvGrpSpPr>
        <p:cNvPr id="1" name=""/>
        <p:cNvGrpSpPr/>
        <p:nvPr/>
      </p:nvGrpSpPr>
      <p:grpSpPr>
        <a:xfrm>
          <a:off x="0" y="0"/>
          <a:ext cx="0" cy="0"/>
          <a:chOff x="0" y="0"/>
          <a:chExt cx="0" cy="0"/>
        </a:xfrm>
      </p:grpSpPr>
      <p:sp>
        <p:nvSpPr>
          <p:cNvPr id="4" name="Segnaposto testo 3"/>
          <p:cNvSpPr>
            <a:spLocks noGrp="1"/>
          </p:cNvSpPr>
          <p:nvPr>
            <p:ph type="body" sz="half" idx="2"/>
          </p:nvPr>
        </p:nvSpPr>
        <p:spPr>
          <a:xfrm>
            <a:off x="609602" y="1435103"/>
            <a:ext cx="4011084" cy="4691063"/>
          </a:xfrm>
          <a:prstGeom prst="rect">
            <a:avLst/>
          </a:prstGeom>
        </p:spPr>
        <p:txBody>
          <a:bodyPr/>
          <a:lstStyle>
            <a:lvl1pPr marL="0" indent="0">
              <a:buNone/>
              <a:defRPr sz="140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Segnaposto immagine 9">
            <a:extLst>
              <a:ext uri="{FF2B5EF4-FFF2-40B4-BE49-F238E27FC236}">
                <a16:creationId xmlns:a16="http://schemas.microsoft.com/office/drawing/2014/main" id="{14A7CCBB-0D5C-40D4-A174-46ABFDB5B9EF}"/>
              </a:ext>
            </a:extLst>
          </p:cNvPr>
          <p:cNvSpPr>
            <a:spLocks noGrp="1"/>
          </p:cNvSpPr>
          <p:nvPr>
            <p:ph type="pic" sz="quarter" idx="29"/>
          </p:nvPr>
        </p:nvSpPr>
        <p:spPr>
          <a:xfrm>
            <a:off x="4751917" y="1435103"/>
            <a:ext cx="6830483" cy="4691063"/>
          </a:xfrm>
          <a:prstGeom prst="rect">
            <a:avLst/>
          </a:prstGeom>
        </p:spPr>
        <p:txBody>
          <a:bodyPr/>
          <a:lstStyle>
            <a:lvl1pPr>
              <a:defRPr>
                <a:solidFill>
                  <a:schemeClr val="tx1">
                    <a:lumMod val="95000"/>
                    <a:lumOff val="5000"/>
                  </a:schemeClr>
                </a:solidFill>
              </a:defRPr>
            </a:lvl1pPr>
          </a:lstStyle>
          <a:p>
            <a:r>
              <a:rPr lang="en-US"/>
              <a:t>Click icon to add picture</a:t>
            </a:r>
            <a:endParaRPr lang="it-IT"/>
          </a:p>
        </p:txBody>
      </p:sp>
      <p:sp>
        <p:nvSpPr>
          <p:cNvPr id="7" name="Rettangolo 6">
            <a:hlinkClick r:id="rId2"/>
            <a:extLst>
              <a:ext uri="{FF2B5EF4-FFF2-40B4-BE49-F238E27FC236}">
                <a16:creationId xmlns:a16="http://schemas.microsoft.com/office/drawing/2014/main" id="{F46E6356-644A-D403-F959-C28D723E2C49}"/>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hlinkClick r:id="rId3"/>
            <a:extLst>
              <a:ext uri="{FF2B5EF4-FFF2-40B4-BE49-F238E27FC236}">
                <a16:creationId xmlns:a16="http://schemas.microsoft.com/office/drawing/2014/main" id="{1E59AF58-9DCF-E355-3867-6783D21D6FB2}"/>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C698C11C-423D-D89D-6DB6-AF7E48CF0C72}"/>
              </a:ext>
            </a:extLst>
          </p:cNvPr>
          <p:cNvSpPr>
            <a:spLocks noGrp="1"/>
          </p:cNvSpPr>
          <p:nvPr>
            <p:ph type="title" hasCustomPrompt="1"/>
          </p:nvPr>
        </p:nvSpPr>
        <p:spPr>
          <a:xfrm>
            <a:off x="631296" y="548680"/>
            <a:ext cx="10951104" cy="550466"/>
          </a:xfrm>
          <a:prstGeom prst="rect">
            <a:avLst/>
          </a:prstGeom>
        </p:spPr>
        <p:txBody>
          <a:bodyPr numCol="1" anchor="ctr">
            <a:noAutofit/>
          </a:bodyPr>
          <a:lstStyle>
            <a:lvl1pPr algn="l">
              <a:defRPr sz="2400">
                <a:solidFill>
                  <a:schemeClr val="tx1">
                    <a:lumMod val="95000"/>
                    <a:lumOff val="5000"/>
                  </a:schemeClr>
                </a:solidFill>
                <a:latin typeface="+mj-lt"/>
              </a:defRPr>
            </a:lvl1pPr>
          </a:lstStyle>
          <a:p>
            <a:r>
              <a:rPr lang="it-IT" dirty="0"/>
              <a:t>TITOLO SLIDE</a:t>
            </a:r>
          </a:p>
        </p:txBody>
      </p:sp>
      <p:sp>
        <p:nvSpPr>
          <p:cNvPr id="3" name="Segnaposto testo 2">
            <a:extLst>
              <a:ext uri="{FF2B5EF4-FFF2-40B4-BE49-F238E27FC236}">
                <a16:creationId xmlns:a16="http://schemas.microsoft.com/office/drawing/2014/main" id="{54946455-35DE-4874-DF6F-12AEFEE1339B}"/>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5" name="Segnaposto piè di pagina 4">
            <a:hlinkClick r:id="rId4"/>
            <a:extLst>
              <a:ext uri="{FF2B5EF4-FFF2-40B4-BE49-F238E27FC236}">
                <a16:creationId xmlns:a16="http://schemas.microsoft.com/office/drawing/2014/main" id="{10F06A8C-0E83-BE92-3418-FEA860130D10}"/>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a:prstGeom prst="rect">
            <a:avLst/>
          </a:prstGeom>
        </p:spPr>
        <p:txBody>
          <a:bodyPr anchor="ctr"/>
          <a:lstStyle>
            <a:lvl1pPr algn="l">
              <a:defRPr sz="1800" b="1">
                <a:solidFill>
                  <a:schemeClr val="tx1">
                    <a:lumMod val="95000"/>
                    <a:lumOff val="5000"/>
                  </a:schemeClr>
                </a:solidFill>
              </a:defRPr>
            </a:lvl1pPr>
          </a:lstStyle>
          <a:p>
            <a:r>
              <a:rPr lang="en-US"/>
              <a:t>Click to edit Master title style</a:t>
            </a:r>
            <a:endParaRPr lang="it-IT"/>
          </a:p>
        </p:txBody>
      </p:sp>
      <p:sp>
        <p:nvSpPr>
          <p:cNvPr id="3" name="Segnaposto immagine 2"/>
          <p:cNvSpPr>
            <a:spLocks noGrp="1"/>
          </p:cNvSpPr>
          <p:nvPr>
            <p:ph type="pic" idx="1"/>
          </p:nvPr>
        </p:nvSpPr>
        <p:spPr>
          <a:xfrm>
            <a:off x="2389717" y="612775"/>
            <a:ext cx="7315200" cy="4114800"/>
          </a:xfrm>
          <a:prstGeom prst="rect">
            <a:avLst/>
          </a:prstGeom>
        </p:spPr>
        <p:txBody>
          <a:bodyPr/>
          <a:lstStyle>
            <a:lvl1pPr marL="0" indent="0">
              <a:buNone/>
              <a:defRPr sz="32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it-IT"/>
          </a:p>
        </p:txBody>
      </p:sp>
      <p:sp>
        <p:nvSpPr>
          <p:cNvPr id="4" name="Segnaposto testo 3"/>
          <p:cNvSpPr>
            <a:spLocks noGrp="1"/>
          </p:cNvSpPr>
          <p:nvPr>
            <p:ph type="body" sz="half" idx="2" hasCustomPrompt="1"/>
          </p:nvPr>
        </p:nvSpPr>
        <p:spPr>
          <a:xfrm>
            <a:off x="2389717" y="5367338"/>
            <a:ext cx="7315200" cy="804862"/>
          </a:xfrm>
          <a:prstGeom prst="rect">
            <a:avLst/>
          </a:prstGeom>
        </p:spPr>
        <p:txBody>
          <a:bodyPr anchor="ctr"/>
          <a:lstStyle>
            <a:lvl1pPr marL="0" indent="0">
              <a:buNone/>
              <a:defRPr sz="140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dirty="0"/>
              <a:t>Fare clic per modificare stili del testo dello schema</a:t>
            </a:r>
          </a:p>
        </p:txBody>
      </p:sp>
      <p:sp>
        <p:nvSpPr>
          <p:cNvPr id="7" name="Rettangolo 6">
            <a:hlinkClick r:id="rId2"/>
            <a:extLst>
              <a:ext uri="{FF2B5EF4-FFF2-40B4-BE49-F238E27FC236}">
                <a16:creationId xmlns:a16="http://schemas.microsoft.com/office/drawing/2014/main" id="{F5423E86-16A4-7580-4900-503A59B7C169}"/>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hlinkClick r:id="rId3"/>
            <a:extLst>
              <a:ext uri="{FF2B5EF4-FFF2-40B4-BE49-F238E27FC236}">
                <a16:creationId xmlns:a16="http://schemas.microsoft.com/office/drawing/2014/main" id="{D8CF2C11-6AEC-70EE-FD76-040FFBF7622C}"/>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Segnaposto testo 2">
            <a:extLst>
              <a:ext uri="{FF2B5EF4-FFF2-40B4-BE49-F238E27FC236}">
                <a16:creationId xmlns:a16="http://schemas.microsoft.com/office/drawing/2014/main" id="{19C1574D-D9FD-68F8-25D7-E50A38F89A0F}"/>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10" name="Segnaposto piè di pagina 4">
            <a:hlinkClick r:id="rId4"/>
            <a:extLst>
              <a:ext uri="{FF2B5EF4-FFF2-40B4-BE49-F238E27FC236}">
                <a16:creationId xmlns:a16="http://schemas.microsoft.com/office/drawing/2014/main" id="{91A7B681-3F16-78B2-45D9-FF4A781FC182}"/>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19.04.2026</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36084233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1_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data 2"/>
          <p:cNvSpPr>
            <a:spLocks noGrp="1"/>
          </p:cNvSpPr>
          <p:nvPr>
            <p:ph type="dt" sz="half" idx="10"/>
          </p:nvPr>
        </p:nvSpPr>
        <p:spPr/>
        <p:txBody>
          <a:bodyPr/>
          <a:lstStyle/>
          <a:p>
            <a:fld id="{F64A8E5F-40E5-4553-9F3C-699F1A5B8145}" type="datetimeFigureOut">
              <a:rPr lang="de-DE" smtClean="0"/>
              <a:t>19.04.2026</a:t>
            </a:fld>
            <a:endParaRPr lang="de-DE"/>
          </a:p>
        </p:txBody>
      </p:sp>
      <p:sp>
        <p:nvSpPr>
          <p:cNvPr id="4" name="Segnaposto piè di pagina 3"/>
          <p:cNvSpPr>
            <a:spLocks noGrp="1"/>
          </p:cNvSpPr>
          <p:nvPr>
            <p:ph type="ftr" sz="quarter" idx="11"/>
          </p:nvPr>
        </p:nvSpPr>
        <p:spPr/>
        <p:txBody>
          <a:bodyPr/>
          <a:lstStyle/>
          <a:p>
            <a:endParaRPr lang="de-DE"/>
          </a:p>
        </p:txBody>
      </p:sp>
      <p:sp>
        <p:nvSpPr>
          <p:cNvPr id="5" name="Segnaposto numero diapositiva 4"/>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23458293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1_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64A8E5F-40E5-4553-9F3C-699F1A5B8145}" type="datetimeFigureOut">
              <a:rPr lang="de-DE" smtClean="0"/>
              <a:t>19.04.2026</a:t>
            </a:fld>
            <a:endParaRPr lang="de-DE"/>
          </a:p>
        </p:txBody>
      </p:sp>
      <p:sp>
        <p:nvSpPr>
          <p:cNvPr id="3" name="Segnaposto piè di pagina 2"/>
          <p:cNvSpPr>
            <a:spLocks noGrp="1"/>
          </p:cNvSpPr>
          <p:nvPr>
            <p:ph type="ftr" sz="quarter" idx="11"/>
          </p:nvPr>
        </p:nvSpPr>
        <p:spPr/>
        <p:txBody>
          <a:bodyPr/>
          <a:lstStyle/>
          <a:p>
            <a:endParaRPr lang="de-DE"/>
          </a:p>
        </p:txBody>
      </p:sp>
      <p:sp>
        <p:nvSpPr>
          <p:cNvPr id="4" name="Segnaposto numero diapositiva 3"/>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3976918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sto - Singola colonna">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3CBEFD02-6695-4971-90CE-03F77484C388}"/>
              </a:ext>
            </a:extLst>
          </p:cNvPr>
          <p:cNvSpPr>
            <a:spLocks noGrp="1"/>
          </p:cNvSpPr>
          <p:nvPr>
            <p:ph type="title" hasCustomPrompt="1"/>
          </p:nvPr>
        </p:nvSpPr>
        <p:spPr>
          <a:xfrm>
            <a:off x="631296" y="548580"/>
            <a:ext cx="10951104" cy="550466"/>
          </a:xfrm>
          <a:prstGeom prst="rect">
            <a:avLst/>
          </a:prstGeom>
        </p:spPr>
        <p:txBody>
          <a:bodyPr numCol="1" anchor="ctr">
            <a:noAutofit/>
          </a:bodyPr>
          <a:lstStyle>
            <a:lvl1pPr algn="l">
              <a:defRPr sz="2400">
                <a:solidFill>
                  <a:schemeClr val="tx1">
                    <a:lumMod val="95000"/>
                    <a:lumOff val="5000"/>
                  </a:schemeClr>
                </a:solidFill>
                <a:latin typeface="+mj-lt"/>
                <a:cs typeface="Arial" panose="020B0604020202020204" pitchFamily="34" charset="0"/>
              </a:defRPr>
            </a:lvl1pPr>
          </a:lstStyle>
          <a:p>
            <a:r>
              <a:rPr lang="it-IT" dirty="0"/>
              <a:t>TITOLO SLIDE</a:t>
            </a:r>
          </a:p>
        </p:txBody>
      </p:sp>
      <p:sp>
        <p:nvSpPr>
          <p:cNvPr id="8" name="Segnaposto testo 6">
            <a:extLst>
              <a:ext uri="{FF2B5EF4-FFF2-40B4-BE49-F238E27FC236}">
                <a16:creationId xmlns:a16="http://schemas.microsoft.com/office/drawing/2014/main" id="{E24DB0B9-EC44-4BEB-B8E1-58F2D450847F}"/>
              </a:ext>
            </a:extLst>
          </p:cNvPr>
          <p:cNvSpPr>
            <a:spLocks noGrp="1"/>
          </p:cNvSpPr>
          <p:nvPr>
            <p:ph type="body" sz="quarter" idx="13" hasCustomPrompt="1"/>
          </p:nvPr>
        </p:nvSpPr>
        <p:spPr>
          <a:xfrm>
            <a:off x="609600" y="1268760"/>
            <a:ext cx="10972800" cy="5040660"/>
          </a:xfrm>
          <a:prstGeom prst="rect">
            <a:avLst/>
          </a:prstGeom>
        </p:spPr>
        <p:txBody>
          <a:bodyPr numCol="1" spcCol="360000">
            <a:noAutofit/>
          </a:bodyPr>
          <a:lstStyle>
            <a:lvl1pPr marL="0" marR="0" indent="0" algn="just" defTabSz="914400" rtl="0" eaLnBrk="1" fontAlgn="auto" latinLnBrk="0" hangingPunct="1">
              <a:lnSpc>
                <a:spcPct val="100000"/>
              </a:lnSpc>
              <a:spcBef>
                <a:spcPct val="20000"/>
              </a:spcBef>
              <a:spcAft>
                <a:spcPts val="0"/>
              </a:spcAft>
              <a:buClrTx/>
              <a:buSzTx/>
              <a:buFont typeface="Arial" pitchFamily="34" charset="0"/>
              <a:buNone/>
              <a:tabLst/>
              <a:defRPr lang="it-IT" sz="1200" b="0" i="0" u="none" strike="noStrike" baseline="0" smtClean="0">
                <a:solidFill>
                  <a:schemeClr val="tx1">
                    <a:lumMod val="95000"/>
                    <a:lumOff val="5000"/>
                  </a:schemeClr>
                </a:solidFill>
                <a:effectLst/>
                <a:latin typeface="+mj-lt"/>
                <a:cs typeface="Arial" panose="020B0604020202020204" pitchFamily="34" charset="0"/>
              </a:defRPr>
            </a:lvl1pPr>
            <a:lvl2pPr algn="just">
              <a:defRPr sz="1600"/>
            </a:lvl2pPr>
            <a:lvl3pPr algn="just">
              <a:defRPr sz="1400"/>
            </a:lvl3pPr>
            <a:lvl4pPr algn="just">
              <a:defRPr sz="1100"/>
            </a:lvl4pPr>
            <a:lvl5pPr algn="just">
              <a:defRPr sz="1200"/>
            </a:lvl5pPr>
          </a:lstStyle>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Phasellus</a:t>
            </a:r>
            <a:r>
              <a:rPr lang="it-IT" b="0" i="0" u="none" strike="noStrike" dirty="0">
                <a:effectLst/>
                <a:latin typeface="Verdana" panose="020B0604030504040204" pitchFamily="34" charset="0"/>
              </a:rPr>
              <a:t> viverra nulla ut </a:t>
            </a:r>
            <a:r>
              <a:rPr lang="it-IT" b="0" i="0" u="none" strike="noStrike" dirty="0" err="1">
                <a:effectLst/>
                <a:latin typeface="Verdana" panose="020B0604030504040204" pitchFamily="34" charset="0"/>
              </a:rPr>
              <a:t>metus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varius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laoreet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rutrum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augue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Curabitur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ullamcorper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dui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Maecenas</a:t>
            </a:r>
            <a:r>
              <a:rPr lang="it-IT" b="0" i="0" u="none" strike="noStrike" dirty="0">
                <a:effectLst/>
                <a:latin typeface="Verdana" panose="020B0604030504040204" pitchFamily="34" charset="0"/>
              </a:rPr>
              <a:t> tempus,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condimentum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libero,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nunc, </a:t>
            </a:r>
            <a:r>
              <a:rPr lang="it-IT" b="0" i="0" u="none" strike="noStrike" dirty="0" err="1">
                <a:effectLst/>
                <a:latin typeface="Verdana" panose="020B0604030504040204" pitchFamily="34" charset="0"/>
              </a:rPr>
              <a:t>blandit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luctus</a:t>
            </a:r>
            <a:r>
              <a:rPr lang="it-IT" b="0" i="0" u="none" strike="noStrike" dirty="0">
                <a:effectLst/>
                <a:latin typeface="Verdana" panose="020B0604030504040204" pitchFamily="34" charset="0"/>
              </a:rPr>
              <a:t> pulvinar, </a:t>
            </a:r>
            <a:r>
              <a:rPr lang="it-IT" b="0" i="0" u="none" strike="noStrike" dirty="0" err="1">
                <a:effectLst/>
                <a:latin typeface="Verdana" panose="020B0604030504040204" pitchFamily="34" charset="0"/>
              </a:rPr>
              <a:t>hendrerit</a:t>
            </a:r>
            <a:r>
              <a:rPr lang="it-IT" b="0" i="0" u="none" strike="noStrike" dirty="0">
                <a:effectLst/>
                <a:latin typeface="Verdana" panose="020B0604030504040204" pitchFamily="34" charset="0"/>
              </a:rPr>
              <a:t> id,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Phasellus</a:t>
            </a:r>
            <a:r>
              <a:rPr lang="it-IT" b="0" i="0" u="none" strike="noStrike" dirty="0">
                <a:effectLst/>
                <a:latin typeface="Verdana" panose="020B0604030504040204" pitchFamily="34" charset="0"/>
              </a:rPr>
              <a:t> viverra nulla ut </a:t>
            </a:r>
            <a:r>
              <a:rPr lang="it-IT" b="0" i="0" u="none" strike="noStrike" dirty="0" err="1">
                <a:effectLst/>
                <a:latin typeface="Verdana" panose="020B0604030504040204" pitchFamily="34" charset="0"/>
              </a:rPr>
              <a:t>metus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varius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laoreet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rutrum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augue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Curabitur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ullamcorper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dui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Maecenas</a:t>
            </a:r>
            <a:r>
              <a:rPr lang="it-IT" b="0" i="0" u="none" strike="noStrike" dirty="0">
                <a:effectLst/>
                <a:latin typeface="Verdana" panose="020B0604030504040204" pitchFamily="34" charset="0"/>
              </a:rPr>
              <a:t> tempus,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condimentum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libero,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nunc, </a:t>
            </a:r>
            <a:r>
              <a:rPr lang="it-IT" b="0" i="0" u="none" strike="noStrike" dirty="0" err="1">
                <a:effectLst/>
                <a:latin typeface="Verdana" panose="020B0604030504040204" pitchFamily="34" charset="0"/>
              </a:rPr>
              <a:t>blandit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luctus</a:t>
            </a:r>
            <a:r>
              <a:rPr lang="it-IT" b="0" i="0" u="none" strike="noStrike" dirty="0">
                <a:effectLst/>
                <a:latin typeface="Verdana" panose="020B0604030504040204" pitchFamily="34" charset="0"/>
              </a:rPr>
              <a:t> pulvinar, </a:t>
            </a:r>
            <a:r>
              <a:rPr lang="it-IT" b="0" i="0" u="none" strike="noStrike" dirty="0" err="1">
                <a:effectLst/>
                <a:latin typeface="Verdana" panose="020B0604030504040204" pitchFamily="34" charset="0"/>
              </a:rPr>
              <a:t>hendrerit</a:t>
            </a:r>
            <a:r>
              <a:rPr lang="it-IT" b="0" i="0" u="none" strike="noStrike" dirty="0">
                <a:effectLst/>
                <a:latin typeface="Verdana" panose="020B0604030504040204" pitchFamily="34" charset="0"/>
              </a:rPr>
              <a:t> id,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a:t>
            </a:r>
          </a:p>
          <a:p>
            <a:endParaRPr lang="it-IT" b="0" i="0" u="none" strike="noStrike" dirty="0">
              <a:effectLst/>
              <a:latin typeface="Verdana" panose="020B0604030504040204" pitchFamily="34" charset="0"/>
            </a:endParaRPr>
          </a:p>
          <a:p>
            <a:endParaRPr lang="it-IT" b="0" i="0" u="none" strike="noStrike" dirty="0">
              <a:effectLst/>
              <a:latin typeface="Verdana" panose="020B0604030504040204" pitchFamily="34" charset="0"/>
            </a:endParaRPr>
          </a:p>
          <a:p>
            <a:endParaRPr lang="it-IT" b="0" i="0" u="none" strike="noStrike" dirty="0">
              <a:effectLst/>
              <a:latin typeface="Verdana" panose="020B0604030504040204" pitchFamily="34" charset="0"/>
            </a:endParaRPr>
          </a:p>
          <a:p>
            <a:pPr lvl="0"/>
            <a:endParaRPr lang="it-IT" dirty="0"/>
          </a:p>
        </p:txBody>
      </p:sp>
      <p:sp>
        <p:nvSpPr>
          <p:cNvPr id="3" name="Segnaposto testo 2">
            <a:extLst>
              <a:ext uri="{FF2B5EF4-FFF2-40B4-BE49-F238E27FC236}">
                <a16:creationId xmlns:a16="http://schemas.microsoft.com/office/drawing/2014/main" id="{80BF872A-2E28-4D39-A799-EF464F40C296}"/>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6" name="Rettangolo 5">
            <a:hlinkClick r:id="rId2"/>
            <a:extLst>
              <a:ext uri="{FF2B5EF4-FFF2-40B4-BE49-F238E27FC236}">
                <a16:creationId xmlns:a16="http://schemas.microsoft.com/office/drawing/2014/main" id="{8B0317C4-3304-0D75-0C9D-84F414C4837D}"/>
              </a:ext>
            </a:extLst>
          </p:cNvPr>
          <p:cNvSpPr/>
          <p:nvPr userDrawn="1"/>
        </p:nvSpPr>
        <p:spPr>
          <a:xfrm>
            <a:off x="10056440" y="0"/>
            <a:ext cx="472616" cy="548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mj-lt"/>
            </a:endParaRPr>
          </a:p>
        </p:txBody>
      </p:sp>
      <p:sp>
        <p:nvSpPr>
          <p:cNvPr id="9" name="Rettangolo 8">
            <a:hlinkClick r:id="rId3"/>
            <a:extLst>
              <a:ext uri="{FF2B5EF4-FFF2-40B4-BE49-F238E27FC236}">
                <a16:creationId xmlns:a16="http://schemas.microsoft.com/office/drawing/2014/main" id="{F0A836B3-6AF8-B3DC-42A4-AD2CF37587B4}"/>
              </a:ext>
            </a:extLst>
          </p:cNvPr>
          <p:cNvSpPr/>
          <p:nvPr userDrawn="1"/>
        </p:nvSpPr>
        <p:spPr>
          <a:xfrm>
            <a:off x="10624539" y="1"/>
            <a:ext cx="1567461" cy="548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mj-lt"/>
            </a:endParaRPr>
          </a:p>
        </p:txBody>
      </p:sp>
      <p:sp>
        <p:nvSpPr>
          <p:cNvPr id="4" name="Segnaposto piè di pagina 4">
            <a:hlinkClick r:id="rId4"/>
            <a:extLst>
              <a:ext uri="{FF2B5EF4-FFF2-40B4-BE49-F238E27FC236}">
                <a16:creationId xmlns:a16="http://schemas.microsoft.com/office/drawing/2014/main" id="{E179C96E-3E3D-BF2B-B305-A507DC848912}"/>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extLst>
      <p:ext uri="{BB962C8B-B14F-4D97-AF65-F5344CB8AC3E}">
        <p14:creationId xmlns:p14="http://schemas.microsoft.com/office/powerpoint/2010/main" val="415271394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sto - Due colonne">
    <p:spTree>
      <p:nvGrpSpPr>
        <p:cNvPr id="1" name=""/>
        <p:cNvGrpSpPr/>
        <p:nvPr/>
      </p:nvGrpSpPr>
      <p:grpSpPr>
        <a:xfrm>
          <a:off x="0" y="0"/>
          <a:ext cx="0" cy="0"/>
          <a:chOff x="0" y="0"/>
          <a:chExt cx="0" cy="0"/>
        </a:xfrm>
      </p:grpSpPr>
      <p:sp>
        <p:nvSpPr>
          <p:cNvPr id="7" name="Segnaposto testo 6">
            <a:extLst>
              <a:ext uri="{FF2B5EF4-FFF2-40B4-BE49-F238E27FC236}">
                <a16:creationId xmlns:a16="http://schemas.microsoft.com/office/drawing/2014/main" id="{DB93D64F-0F30-4558-A22C-5FB25FA62F24}"/>
              </a:ext>
            </a:extLst>
          </p:cNvPr>
          <p:cNvSpPr>
            <a:spLocks noGrp="1"/>
          </p:cNvSpPr>
          <p:nvPr>
            <p:ph type="body" sz="quarter" idx="13" hasCustomPrompt="1"/>
          </p:nvPr>
        </p:nvSpPr>
        <p:spPr>
          <a:xfrm>
            <a:off x="609600" y="1268760"/>
            <a:ext cx="10972800" cy="5040560"/>
          </a:xfrm>
          <a:prstGeom prst="rect">
            <a:avLst/>
          </a:prstGeom>
        </p:spPr>
        <p:txBody>
          <a:bodyPr numCol="2" spcCol="360000">
            <a:noAutofit/>
          </a:bodyPr>
          <a:lstStyle>
            <a:lvl1pPr marL="0" marR="0" indent="0" algn="just" defTabSz="914400" rtl="0" eaLnBrk="1" fontAlgn="auto" latinLnBrk="0" hangingPunct="1">
              <a:lnSpc>
                <a:spcPct val="100000"/>
              </a:lnSpc>
              <a:spcBef>
                <a:spcPct val="20000"/>
              </a:spcBef>
              <a:spcAft>
                <a:spcPts val="0"/>
              </a:spcAft>
              <a:buClrTx/>
              <a:buSzTx/>
              <a:buFont typeface="Arial" pitchFamily="34" charset="0"/>
              <a:buNone/>
              <a:tabLst/>
              <a:defRPr lang="it-IT" sz="1200" b="0" i="0" u="none" strike="noStrike" smtClean="0">
                <a:solidFill>
                  <a:schemeClr val="tx1">
                    <a:lumMod val="75000"/>
                    <a:lumOff val="25000"/>
                  </a:schemeClr>
                </a:solidFill>
                <a:effectLst/>
              </a:defRPr>
            </a:lvl1pPr>
            <a:lvl2pPr algn="just">
              <a:defRPr sz="1600"/>
            </a:lvl2pPr>
            <a:lvl3pPr algn="just">
              <a:defRPr sz="1400"/>
            </a:lvl3pPr>
            <a:lvl4pPr algn="just">
              <a:defRPr sz="1100"/>
            </a:lvl4pPr>
            <a:lvl5pPr algn="just">
              <a:defRPr sz="1200"/>
            </a:lvl5pPr>
          </a:lstStyle>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Phasellus</a:t>
            </a:r>
            <a:r>
              <a:rPr lang="it-IT" b="0" i="0" u="none" strike="noStrike" dirty="0">
                <a:effectLst/>
                <a:latin typeface="Verdana" panose="020B0604030504040204" pitchFamily="34" charset="0"/>
              </a:rPr>
              <a:t> viverra nulla ut </a:t>
            </a:r>
            <a:r>
              <a:rPr lang="it-IT" b="0" i="0" u="none" strike="noStrike" dirty="0" err="1">
                <a:effectLst/>
                <a:latin typeface="Verdana" panose="020B0604030504040204" pitchFamily="34" charset="0"/>
              </a:rPr>
              <a:t>metus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varius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laoreet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rutrum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augue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Curabitur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ullamcorper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dui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Maecenas</a:t>
            </a:r>
            <a:r>
              <a:rPr lang="it-IT" b="0" i="0" u="none" strike="noStrike" dirty="0">
                <a:effectLst/>
                <a:latin typeface="Verdana" panose="020B0604030504040204" pitchFamily="34" charset="0"/>
              </a:rPr>
              <a:t> tempus,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condimentum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libero,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nunc, </a:t>
            </a:r>
            <a:r>
              <a:rPr lang="it-IT" b="0" i="0" u="none" strike="noStrike" dirty="0" err="1">
                <a:effectLst/>
                <a:latin typeface="Verdana" panose="020B0604030504040204" pitchFamily="34" charset="0"/>
              </a:rPr>
              <a:t>blandit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luctus</a:t>
            </a:r>
            <a:r>
              <a:rPr lang="it-IT" b="0" i="0" u="none" strike="noStrike" dirty="0">
                <a:effectLst/>
                <a:latin typeface="Verdana" panose="020B0604030504040204" pitchFamily="34" charset="0"/>
              </a:rPr>
              <a:t> pulvinar, </a:t>
            </a:r>
            <a:r>
              <a:rPr lang="it-IT" b="0" i="0" u="none" strike="noStrike" dirty="0" err="1">
                <a:effectLst/>
                <a:latin typeface="Verdana" panose="020B0604030504040204" pitchFamily="34" charset="0"/>
              </a:rPr>
              <a:t>hendrerit</a:t>
            </a:r>
            <a:r>
              <a:rPr lang="it-IT" b="0" i="0" u="none" strike="noStrike" dirty="0">
                <a:effectLst/>
                <a:latin typeface="Verdana" panose="020B0604030504040204" pitchFamily="34" charset="0"/>
              </a:rPr>
              <a:t> id,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a:p>
            <a:endParaRPr lang="it-IT" b="0" i="0" u="none" strike="noStrike" dirty="0">
              <a:effectLst/>
              <a:latin typeface="Verdana" panose="020B0604030504040204" pitchFamily="34" charset="0"/>
            </a:endParaRPr>
          </a:p>
          <a:p>
            <a:endParaRPr lang="it-IT" b="0" i="0" u="none" strike="noStrike" dirty="0">
              <a:effectLst/>
              <a:latin typeface="Verdana" panose="020B0604030504040204" pitchFamily="34" charset="0"/>
            </a:endParaRPr>
          </a:p>
          <a:p>
            <a:pPr lvl="0"/>
            <a:endParaRPr lang="it-IT" dirty="0"/>
          </a:p>
        </p:txBody>
      </p:sp>
      <p:sp>
        <p:nvSpPr>
          <p:cNvPr id="8" name="Rettangolo 7">
            <a:hlinkClick r:id="rId2"/>
            <a:extLst>
              <a:ext uri="{FF2B5EF4-FFF2-40B4-BE49-F238E27FC236}">
                <a16:creationId xmlns:a16="http://schemas.microsoft.com/office/drawing/2014/main" id="{66FF3A7E-F3CC-CEFC-CF83-92415AE1EDB2}"/>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a:hlinkClick r:id="rId3"/>
            <a:extLst>
              <a:ext uri="{FF2B5EF4-FFF2-40B4-BE49-F238E27FC236}">
                <a16:creationId xmlns:a16="http://schemas.microsoft.com/office/drawing/2014/main" id="{33DF9FFA-1DAE-03C9-975A-08A068075E52}"/>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190C1586-B9D0-7FA6-4BE5-F39AFC36337B}"/>
              </a:ext>
            </a:extLst>
          </p:cNvPr>
          <p:cNvSpPr>
            <a:spLocks noGrp="1"/>
          </p:cNvSpPr>
          <p:nvPr>
            <p:ph type="title" hasCustomPrompt="1"/>
          </p:nvPr>
        </p:nvSpPr>
        <p:spPr>
          <a:xfrm>
            <a:off x="631296" y="548580"/>
            <a:ext cx="10951104" cy="550466"/>
          </a:xfrm>
          <a:prstGeom prst="rect">
            <a:avLst/>
          </a:prstGeom>
        </p:spPr>
        <p:txBody>
          <a:bodyPr numCol="1" anchor="ctr">
            <a:noAutofit/>
          </a:bodyPr>
          <a:lstStyle>
            <a:lvl1pPr algn="l">
              <a:defRPr sz="2400">
                <a:solidFill>
                  <a:schemeClr val="tx1">
                    <a:lumMod val="95000"/>
                    <a:lumOff val="5000"/>
                  </a:schemeClr>
                </a:solidFill>
                <a:latin typeface="+mj-lt"/>
                <a:cs typeface="Arial" panose="020B0604020202020204" pitchFamily="34" charset="0"/>
              </a:defRPr>
            </a:lvl1pPr>
          </a:lstStyle>
          <a:p>
            <a:r>
              <a:rPr lang="it-IT" dirty="0"/>
              <a:t>TITOLO SLIDE</a:t>
            </a:r>
          </a:p>
        </p:txBody>
      </p:sp>
      <p:sp>
        <p:nvSpPr>
          <p:cNvPr id="3" name="Segnaposto testo 2">
            <a:extLst>
              <a:ext uri="{FF2B5EF4-FFF2-40B4-BE49-F238E27FC236}">
                <a16:creationId xmlns:a16="http://schemas.microsoft.com/office/drawing/2014/main" id="{F5C30C77-1418-971A-B339-545F0DCDAB2E}"/>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4" name="Segnaposto piè di pagina 4">
            <a:hlinkClick r:id="rId4"/>
            <a:extLst>
              <a:ext uri="{FF2B5EF4-FFF2-40B4-BE49-F238E27FC236}">
                <a16:creationId xmlns:a16="http://schemas.microsoft.com/office/drawing/2014/main" id="{485C9AB5-2652-A57B-CE89-A9C775BDD5D7}"/>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extLst>
      <p:ext uri="{BB962C8B-B14F-4D97-AF65-F5344CB8AC3E}">
        <p14:creationId xmlns:p14="http://schemas.microsoft.com/office/powerpoint/2010/main" val="95172594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sto - Tre colonne">
    <p:spTree>
      <p:nvGrpSpPr>
        <p:cNvPr id="1" name=""/>
        <p:cNvGrpSpPr/>
        <p:nvPr/>
      </p:nvGrpSpPr>
      <p:grpSpPr>
        <a:xfrm>
          <a:off x="0" y="0"/>
          <a:ext cx="0" cy="0"/>
          <a:chOff x="0" y="0"/>
          <a:chExt cx="0" cy="0"/>
        </a:xfrm>
      </p:grpSpPr>
      <p:sp>
        <p:nvSpPr>
          <p:cNvPr id="6" name="Segnaposto testo 6">
            <a:extLst>
              <a:ext uri="{FF2B5EF4-FFF2-40B4-BE49-F238E27FC236}">
                <a16:creationId xmlns:a16="http://schemas.microsoft.com/office/drawing/2014/main" id="{5A8B0D78-63D2-4394-B15D-A3BFDABC8CBC}"/>
              </a:ext>
            </a:extLst>
          </p:cNvPr>
          <p:cNvSpPr>
            <a:spLocks noGrp="1"/>
          </p:cNvSpPr>
          <p:nvPr>
            <p:ph type="body" sz="quarter" idx="13" hasCustomPrompt="1"/>
          </p:nvPr>
        </p:nvSpPr>
        <p:spPr>
          <a:xfrm>
            <a:off x="609600" y="1268760"/>
            <a:ext cx="10972800" cy="5040560"/>
          </a:xfrm>
          <a:prstGeom prst="rect">
            <a:avLst/>
          </a:prstGeom>
        </p:spPr>
        <p:txBody>
          <a:bodyPr numCol="3" spcCol="180000">
            <a:noAutofit/>
          </a:bodyPr>
          <a:lstStyle>
            <a:lvl1pPr marL="0" marR="0" indent="0" algn="just" defTabSz="914400" rtl="0" eaLnBrk="1" fontAlgn="auto" latinLnBrk="0" hangingPunct="1">
              <a:lnSpc>
                <a:spcPct val="100000"/>
              </a:lnSpc>
              <a:spcBef>
                <a:spcPct val="20000"/>
              </a:spcBef>
              <a:spcAft>
                <a:spcPts val="0"/>
              </a:spcAft>
              <a:buClrTx/>
              <a:buSzTx/>
              <a:buFont typeface="Arial" pitchFamily="34" charset="0"/>
              <a:buNone/>
              <a:tabLst/>
              <a:defRPr lang="it-IT" sz="1200" b="0" i="0" u="none" strike="noStrike" smtClean="0">
                <a:solidFill>
                  <a:schemeClr val="tx1">
                    <a:lumMod val="75000"/>
                    <a:lumOff val="25000"/>
                  </a:schemeClr>
                </a:solidFill>
                <a:effectLst/>
              </a:defRPr>
            </a:lvl1pPr>
            <a:lvl2pPr algn="just">
              <a:defRPr sz="1600"/>
            </a:lvl2pPr>
            <a:lvl3pPr algn="just">
              <a:defRPr sz="1400"/>
            </a:lvl3pPr>
            <a:lvl4pPr algn="just">
              <a:defRPr sz="1100"/>
            </a:lvl4pPr>
            <a:lvl5pPr algn="just">
              <a:defRPr sz="1200"/>
            </a:lvl5pPr>
          </a:lstStyle>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Phasellus</a:t>
            </a:r>
            <a:r>
              <a:rPr lang="it-IT" b="0" i="0" u="none" strike="noStrike" dirty="0">
                <a:effectLst/>
                <a:latin typeface="Verdana" panose="020B0604030504040204" pitchFamily="34" charset="0"/>
              </a:rPr>
              <a:t> viverra nulla ut </a:t>
            </a:r>
            <a:r>
              <a:rPr lang="it-IT" b="0" i="0" u="none" strike="noStrike" dirty="0" err="1">
                <a:effectLst/>
                <a:latin typeface="Verdana" panose="020B0604030504040204" pitchFamily="34" charset="0"/>
              </a:rPr>
              <a:t>metus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varius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laoreet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rutrum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augue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Curabitur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ullamcorper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dui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Maecenas</a:t>
            </a:r>
            <a:r>
              <a:rPr lang="it-IT" b="0" i="0" u="none" strike="noStrike" dirty="0">
                <a:effectLst/>
                <a:latin typeface="Verdana" panose="020B0604030504040204" pitchFamily="34" charset="0"/>
              </a:rPr>
              <a:t> tempus,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condimentum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libero,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nunc, </a:t>
            </a:r>
            <a:r>
              <a:rPr lang="it-IT" b="0" i="0" u="none" strike="noStrike" dirty="0" err="1">
                <a:effectLst/>
                <a:latin typeface="Verdana" panose="020B0604030504040204" pitchFamily="34" charset="0"/>
              </a:rPr>
              <a:t>blandit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luctus</a:t>
            </a:r>
            <a:r>
              <a:rPr lang="it-IT" b="0" i="0" u="none" strike="noStrike" dirty="0">
                <a:effectLst/>
                <a:latin typeface="Verdana" panose="020B0604030504040204" pitchFamily="34" charset="0"/>
              </a:rPr>
              <a:t> pulvinar, </a:t>
            </a:r>
            <a:r>
              <a:rPr lang="it-IT" b="0" i="0" u="none" strike="noStrike" dirty="0" err="1">
                <a:effectLst/>
                <a:latin typeface="Verdana" panose="020B0604030504040204" pitchFamily="34" charset="0"/>
              </a:rPr>
              <a:t>hendrerit</a:t>
            </a:r>
            <a:r>
              <a:rPr lang="it-IT" b="0" i="0" u="none" strike="noStrike" dirty="0">
                <a:effectLst/>
                <a:latin typeface="Verdana" panose="020B0604030504040204" pitchFamily="34" charset="0"/>
              </a:rPr>
              <a:t> id,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a:p>
            <a:endParaRPr lang="it-IT" b="0" i="0" u="none" strike="noStrike" dirty="0">
              <a:effectLst/>
              <a:latin typeface="Verdana" panose="020B0604030504040204" pitchFamily="34" charset="0"/>
            </a:endParaRPr>
          </a:p>
          <a:p>
            <a:endParaRPr lang="it-IT" b="0" i="0" u="none" strike="noStrike" dirty="0">
              <a:effectLst/>
              <a:latin typeface="Verdana" panose="020B0604030504040204" pitchFamily="34" charset="0"/>
            </a:endParaRPr>
          </a:p>
          <a:p>
            <a:endParaRPr lang="it-IT" b="0" i="0" u="none" strike="noStrike" dirty="0">
              <a:effectLst/>
              <a:latin typeface="Verdana" panose="020B0604030504040204" pitchFamily="34" charset="0"/>
            </a:endParaRPr>
          </a:p>
          <a:p>
            <a:pPr lvl="0"/>
            <a:endParaRPr lang="it-IT" dirty="0"/>
          </a:p>
        </p:txBody>
      </p:sp>
      <p:sp>
        <p:nvSpPr>
          <p:cNvPr id="8" name="Rettangolo 7">
            <a:hlinkClick r:id="rId2"/>
            <a:extLst>
              <a:ext uri="{FF2B5EF4-FFF2-40B4-BE49-F238E27FC236}">
                <a16:creationId xmlns:a16="http://schemas.microsoft.com/office/drawing/2014/main" id="{581F090D-1165-54AD-E114-6921CFBE1583}"/>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a:hlinkClick r:id="rId3"/>
            <a:extLst>
              <a:ext uri="{FF2B5EF4-FFF2-40B4-BE49-F238E27FC236}">
                <a16:creationId xmlns:a16="http://schemas.microsoft.com/office/drawing/2014/main" id="{12AED98C-9AFA-89BD-80E2-8AA6784953DD}"/>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E6F67B3F-6A14-A867-652C-6984AD8F4063}"/>
              </a:ext>
            </a:extLst>
          </p:cNvPr>
          <p:cNvSpPr>
            <a:spLocks noGrp="1"/>
          </p:cNvSpPr>
          <p:nvPr>
            <p:ph type="title" hasCustomPrompt="1"/>
          </p:nvPr>
        </p:nvSpPr>
        <p:spPr>
          <a:xfrm>
            <a:off x="631296" y="548580"/>
            <a:ext cx="10951104" cy="550466"/>
          </a:xfrm>
          <a:prstGeom prst="rect">
            <a:avLst/>
          </a:prstGeom>
        </p:spPr>
        <p:txBody>
          <a:bodyPr numCol="1" anchor="ctr">
            <a:noAutofit/>
          </a:bodyPr>
          <a:lstStyle>
            <a:lvl1pPr algn="l">
              <a:defRPr sz="2400">
                <a:solidFill>
                  <a:schemeClr val="tx1">
                    <a:lumMod val="95000"/>
                    <a:lumOff val="5000"/>
                  </a:schemeClr>
                </a:solidFill>
                <a:latin typeface="+mj-lt"/>
                <a:cs typeface="Arial" panose="020B0604020202020204" pitchFamily="34" charset="0"/>
              </a:defRPr>
            </a:lvl1pPr>
          </a:lstStyle>
          <a:p>
            <a:r>
              <a:rPr lang="it-IT" dirty="0"/>
              <a:t>TITOLO SLIDE</a:t>
            </a:r>
          </a:p>
        </p:txBody>
      </p:sp>
      <p:sp>
        <p:nvSpPr>
          <p:cNvPr id="3" name="Segnaposto testo 2">
            <a:extLst>
              <a:ext uri="{FF2B5EF4-FFF2-40B4-BE49-F238E27FC236}">
                <a16:creationId xmlns:a16="http://schemas.microsoft.com/office/drawing/2014/main" id="{3DAF6C07-3C37-E289-096C-A8F11DC0BEE3}"/>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4" name="Segnaposto piè di pagina 4">
            <a:hlinkClick r:id="rId4"/>
            <a:extLst>
              <a:ext uri="{FF2B5EF4-FFF2-40B4-BE49-F238E27FC236}">
                <a16:creationId xmlns:a16="http://schemas.microsoft.com/office/drawing/2014/main" id="{6A33B2C5-DE48-FEE8-5E1D-3564821A8452}"/>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extLst>
      <p:ext uri="{BB962C8B-B14F-4D97-AF65-F5344CB8AC3E}">
        <p14:creationId xmlns:p14="http://schemas.microsoft.com/office/powerpoint/2010/main" val="125072018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2056655" y="2276872"/>
            <a:ext cx="8078688" cy="571500"/>
          </a:xfrm>
          <a:prstGeom prst="rect">
            <a:avLst/>
          </a:prstGeom>
        </p:spPr>
        <p:txBody>
          <a:bodyPr/>
          <a:lstStyle>
            <a:lvl1pPr algn="l">
              <a:defRPr sz="4000" b="0">
                <a:solidFill>
                  <a:schemeClr val="tx1">
                    <a:lumMod val="95000"/>
                    <a:lumOff val="5000"/>
                  </a:schemeClr>
                </a:solidFill>
              </a:defRPr>
            </a:lvl1pPr>
          </a:lstStyle>
          <a:p>
            <a:r>
              <a:rPr lang="en-US"/>
              <a:t>Click to edit Master title style</a:t>
            </a:r>
            <a:endParaRPr lang="it-IT" dirty="0"/>
          </a:p>
        </p:txBody>
      </p:sp>
      <p:sp>
        <p:nvSpPr>
          <p:cNvPr id="5" name="Rettangolo 4">
            <a:hlinkClick r:id="rId2"/>
            <a:extLst>
              <a:ext uri="{FF2B5EF4-FFF2-40B4-BE49-F238E27FC236}">
                <a16:creationId xmlns:a16="http://schemas.microsoft.com/office/drawing/2014/main" id="{DB21DEB8-346E-26B1-3C04-157AC08108EF}"/>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hlinkClick r:id="rId3"/>
            <a:extLst>
              <a:ext uri="{FF2B5EF4-FFF2-40B4-BE49-F238E27FC236}">
                <a16:creationId xmlns:a16="http://schemas.microsoft.com/office/drawing/2014/main" id="{1B2AB807-F320-A230-C301-B84EAC8FCB6B}"/>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Segnaposto testo 2">
            <a:extLst>
              <a:ext uri="{FF2B5EF4-FFF2-40B4-BE49-F238E27FC236}">
                <a16:creationId xmlns:a16="http://schemas.microsoft.com/office/drawing/2014/main" id="{2537AD15-AD00-F639-AE98-4A80533549E6}"/>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8" name="Segnaposto piè di pagina 4">
            <a:hlinkClick r:id="rId4"/>
            <a:extLst>
              <a:ext uri="{FF2B5EF4-FFF2-40B4-BE49-F238E27FC236}">
                <a16:creationId xmlns:a16="http://schemas.microsoft.com/office/drawing/2014/main" id="{0A474BAD-AC19-49C1-4A01-0473FEA7FF36}"/>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4" name="Rettangolo 3">
            <a:hlinkClick r:id="rId2"/>
            <a:extLst>
              <a:ext uri="{FF2B5EF4-FFF2-40B4-BE49-F238E27FC236}">
                <a16:creationId xmlns:a16="http://schemas.microsoft.com/office/drawing/2014/main" id="{38982029-13C3-3976-4F30-296C90A3F981}"/>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hlinkClick r:id="rId3"/>
            <a:extLst>
              <a:ext uri="{FF2B5EF4-FFF2-40B4-BE49-F238E27FC236}">
                <a16:creationId xmlns:a16="http://schemas.microsoft.com/office/drawing/2014/main" id="{D43D243F-0308-78B9-90BA-9F8197E98266}"/>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Segnaposto testo 2">
            <a:extLst>
              <a:ext uri="{FF2B5EF4-FFF2-40B4-BE49-F238E27FC236}">
                <a16:creationId xmlns:a16="http://schemas.microsoft.com/office/drawing/2014/main" id="{A3FA5F64-EF33-9C8C-5C74-47EF15DF7FE0}"/>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7" name="Segnaposto piè di pagina 4">
            <a:hlinkClick r:id="rId4"/>
            <a:extLst>
              <a:ext uri="{FF2B5EF4-FFF2-40B4-BE49-F238E27FC236}">
                <a16:creationId xmlns:a16="http://schemas.microsoft.com/office/drawing/2014/main" id="{F07E198B-2FE2-D421-0F62-5BD1A7756CD4}"/>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sp>
        <p:nvSpPr>
          <p:cNvPr id="4" name="Rettangolo 3">
            <a:hlinkClick r:id="rId2"/>
            <a:extLst>
              <a:ext uri="{FF2B5EF4-FFF2-40B4-BE49-F238E27FC236}">
                <a16:creationId xmlns:a16="http://schemas.microsoft.com/office/drawing/2014/main" id="{C058AD73-D681-A492-5E13-0617A5AF1AFF}"/>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hlinkClick r:id="rId3"/>
            <a:extLst>
              <a:ext uri="{FF2B5EF4-FFF2-40B4-BE49-F238E27FC236}">
                <a16:creationId xmlns:a16="http://schemas.microsoft.com/office/drawing/2014/main" id="{D817CEFB-A738-B50D-B113-FBC744B9658B}"/>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Segnaposto testo 2">
            <a:extLst>
              <a:ext uri="{FF2B5EF4-FFF2-40B4-BE49-F238E27FC236}">
                <a16:creationId xmlns:a16="http://schemas.microsoft.com/office/drawing/2014/main" id="{0EAC5E15-A8C7-8452-173F-B9839E0CC420}"/>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7" name="Segnaposto piè di pagina 4">
            <a:hlinkClick r:id="rId4"/>
            <a:extLst>
              <a:ext uri="{FF2B5EF4-FFF2-40B4-BE49-F238E27FC236}">
                <a16:creationId xmlns:a16="http://schemas.microsoft.com/office/drawing/2014/main" id="{A3DDE8AC-6BB6-5546-D5E6-FF5042CF1ECA}"/>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magine laterale">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5D28AE38-5C28-4FB5-9BCF-CE96EC671D13}"/>
              </a:ext>
            </a:extLst>
          </p:cNvPr>
          <p:cNvSpPr>
            <a:spLocks noGrp="1"/>
          </p:cNvSpPr>
          <p:nvPr>
            <p:ph type="title" hasCustomPrompt="1"/>
          </p:nvPr>
        </p:nvSpPr>
        <p:spPr>
          <a:xfrm>
            <a:off x="2927351" y="558130"/>
            <a:ext cx="8676448" cy="550466"/>
          </a:xfrm>
          <a:prstGeom prst="rect">
            <a:avLst/>
          </a:prstGeom>
        </p:spPr>
        <p:txBody>
          <a:bodyPr anchor="ctr">
            <a:noAutofit/>
          </a:bodyPr>
          <a:lstStyle>
            <a:lvl1pPr algn="l">
              <a:defRPr sz="2400">
                <a:solidFill>
                  <a:schemeClr val="tx1">
                    <a:lumMod val="95000"/>
                    <a:lumOff val="5000"/>
                  </a:schemeClr>
                </a:solidFill>
                <a:latin typeface="+mj-lt"/>
              </a:defRPr>
            </a:lvl1pPr>
          </a:lstStyle>
          <a:p>
            <a:r>
              <a:rPr lang="it-IT" dirty="0"/>
              <a:t>TITOLO SLIDE</a:t>
            </a:r>
          </a:p>
        </p:txBody>
      </p:sp>
      <p:sp>
        <p:nvSpPr>
          <p:cNvPr id="4" name="Segnaposto immagine 3">
            <a:extLst>
              <a:ext uri="{FF2B5EF4-FFF2-40B4-BE49-F238E27FC236}">
                <a16:creationId xmlns:a16="http://schemas.microsoft.com/office/drawing/2014/main" id="{102A9B30-6920-45CF-9AAC-043B8854F173}"/>
              </a:ext>
            </a:extLst>
          </p:cNvPr>
          <p:cNvSpPr>
            <a:spLocks noGrp="1"/>
          </p:cNvSpPr>
          <p:nvPr>
            <p:ph type="pic" sz="quarter" idx="17"/>
          </p:nvPr>
        </p:nvSpPr>
        <p:spPr>
          <a:xfrm>
            <a:off x="3" y="558130"/>
            <a:ext cx="2543604" cy="6039222"/>
          </a:xfrm>
          <a:prstGeom prst="rect">
            <a:avLst/>
          </a:prstGeom>
        </p:spPr>
        <p:txBody>
          <a:bodyPr/>
          <a:lstStyle>
            <a:lvl1pPr marL="0" indent="0">
              <a:buNone/>
              <a:defRPr sz="1800">
                <a:solidFill>
                  <a:schemeClr val="tx1">
                    <a:lumMod val="95000"/>
                    <a:lumOff val="5000"/>
                  </a:schemeClr>
                </a:solidFill>
              </a:defRPr>
            </a:lvl1pPr>
          </a:lstStyle>
          <a:p>
            <a:r>
              <a:rPr lang="en-US"/>
              <a:t>Click icon to add picture</a:t>
            </a:r>
            <a:endParaRPr lang="it-IT" dirty="0"/>
          </a:p>
        </p:txBody>
      </p:sp>
      <p:sp>
        <p:nvSpPr>
          <p:cNvPr id="3" name="Segnaposto testo 2">
            <a:extLst>
              <a:ext uri="{FF2B5EF4-FFF2-40B4-BE49-F238E27FC236}">
                <a16:creationId xmlns:a16="http://schemas.microsoft.com/office/drawing/2014/main" id="{5662ADB8-5314-470D-B35D-5CD3FE0AC7A9}"/>
              </a:ext>
            </a:extLst>
          </p:cNvPr>
          <p:cNvSpPr>
            <a:spLocks noGrp="1"/>
          </p:cNvSpPr>
          <p:nvPr>
            <p:ph type="body" sz="quarter" idx="18" hasCustomPrompt="1"/>
          </p:nvPr>
        </p:nvSpPr>
        <p:spPr>
          <a:xfrm>
            <a:off x="2927351" y="1269132"/>
            <a:ext cx="8676216" cy="5063209"/>
          </a:xfrm>
          <a:prstGeom prst="rect">
            <a:avLst/>
          </a:prstGeom>
        </p:spPr>
        <p:txBody>
          <a:bodyPr/>
          <a:lstStyle>
            <a:lvl1pPr marL="0" indent="0" algn="just">
              <a:buNone/>
              <a:defRPr sz="1200">
                <a:solidFill>
                  <a:schemeClr val="tx1">
                    <a:lumMod val="95000"/>
                    <a:lumOff val="5000"/>
                  </a:schemeClr>
                </a:solidFill>
              </a:defRPr>
            </a:lvl1pPr>
            <a:lvl2pPr marL="457200" indent="0" algn="just">
              <a:buNone/>
              <a:defRPr/>
            </a:lvl2pPr>
            <a:lvl3pPr marL="914400" indent="0" algn="just">
              <a:buNone/>
              <a:defRPr/>
            </a:lvl3pPr>
            <a:lvl4pPr marL="1371600" indent="0" algn="just">
              <a:buNone/>
              <a:defRPr/>
            </a:lvl4pPr>
            <a:lvl5pPr marL="1828800" indent="0" algn="just">
              <a:buNone/>
              <a:defRPr/>
            </a:lvl5pPr>
          </a:lstStyle>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p:txBody>
      </p:sp>
      <p:sp>
        <p:nvSpPr>
          <p:cNvPr id="6" name="Segnaposto testo 2">
            <a:extLst>
              <a:ext uri="{FF2B5EF4-FFF2-40B4-BE49-F238E27FC236}">
                <a16:creationId xmlns:a16="http://schemas.microsoft.com/office/drawing/2014/main" id="{81D23D5F-EB6C-4BE2-8BFE-F93C355AF9A6}"/>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7" name="Rettangolo 6">
            <a:hlinkClick r:id="rId2"/>
            <a:extLst>
              <a:ext uri="{FF2B5EF4-FFF2-40B4-BE49-F238E27FC236}">
                <a16:creationId xmlns:a16="http://schemas.microsoft.com/office/drawing/2014/main" id="{49C7B57D-745F-C0EA-E01F-BB76F54AA48C}"/>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hlinkClick r:id="rId3"/>
            <a:extLst>
              <a:ext uri="{FF2B5EF4-FFF2-40B4-BE49-F238E27FC236}">
                <a16:creationId xmlns:a16="http://schemas.microsoft.com/office/drawing/2014/main" id="{F43A52A3-3F67-BF73-A066-E161B3E266B7}"/>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egnaposto piè di pagina 4">
            <a:hlinkClick r:id="rId4"/>
            <a:extLst>
              <a:ext uri="{FF2B5EF4-FFF2-40B4-BE49-F238E27FC236}">
                <a16:creationId xmlns:a16="http://schemas.microsoft.com/office/drawing/2014/main" id="{ED522AED-92C6-B2E1-097F-A715F5922C7E}"/>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extLst>
      <p:ext uri="{BB962C8B-B14F-4D97-AF65-F5344CB8AC3E}">
        <p14:creationId xmlns:p14="http://schemas.microsoft.com/office/powerpoint/2010/main" val="188765700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laterale - due colonne">
    <p:spTree>
      <p:nvGrpSpPr>
        <p:cNvPr id="1" name=""/>
        <p:cNvGrpSpPr/>
        <p:nvPr/>
      </p:nvGrpSpPr>
      <p:grpSpPr>
        <a:xfrm>
          <a:off x="0" y="0"/>
          <a:ext cx="0" cy="0"/>
          <a:chOff x="0" y="0"/>
          <a:chExt cx="0" cy="0"/>
        </a:xfrm>
      </p:grpSpPr>
      <p:sp>
        <p:nvSpPr>
          <p:cNvPr id="4" name="Segnaposto immagine 3">
            <a:extLst>
              <a:ext uri="{FF2B5EF4-FFF2-40B4-BE49-F238E27FC236}">
                <a16:creationId xmlns:a16="http://schemas.microsoft.com/office/drawing/2014/main" id="{102A9B30-6920-45CF-9AAC-043B8854F173}"/>
              </a:ext>
            </a:extLst>
          </p:cNvPr>
          <p:cNvSpPr>
            <a:spLocks noGrp="1"/>
          </p:cNvSpPr>
          <p:nvPr>
            <p:ph type="pic" sz="quarter" idx="17"/>
          </p:nvPr>
        </p:nvSpPr>
        <p:spPr>
          <a:xfrm>
            <a:off x="3" y="557588"/>
            <a:ext cx="2543604" cy="6039764"/>
          </a:xfrm>
          <a:prstGeom prst="rect">
            <a:avLst/>
          </a:prstGeom>
        </p:spPr>
        <p:txBody>
          <a:bodyPr/>
          <a:lstStyle>
            <a:lvl1pPr marL="0" indent="0">
              <a:buNone/>
              <a:defRPr sz="1800">
                <a:solidFill>
                  <a:schemeClr val="tx1">
                    <a:lumMod val="90000"/>
                    <a:lumOff val="10000"/>
                  </a:schemeClr>
                </a:solidFill>
              </a:defRPr>
            </a:lvl1pPr>
          </a:lstStyle>
          <a:p>
            <a:r>
              <a:rPr lang="en-US"/>
              <a:t>Click icon to add picture</a:t>
            </a:r>
            <a:endParaRPr lang="it-IT" dirty="0"/>
          </a:p>
        </p:txBody>
      </p:sp>
      <p:sp>
        <p:nvSpPr>
          <p:cNvPr id="13" name="Segnaposto testo 6">
            <a:extLst>
              <a:ext uri="{FF2B5EF4-FFF2-40B4-BE49-F238E27FC236}">
                <a16:creationId xmlns:a16="http://schemas.microsoft.com/office/drawing/2014/main" id="{267219E7-3C61-4F6A-B59B-7DF1D9C49BEB}"/>
              </a:ext>
            </a:extLst>
          </p:cNvPr>
          <p:cNvSpPr>
            <a:spLocks noGrp="1"/>
          </p:cNvSpPr>
          <p:nvPr>
            <p:ph type="body" sz="quarter" idx="18" hasCustomPrompt="1"/>
          </p:nvPr>
        </p:nvSpPr>
        <p:spPr>
          <a:xfrm>
            <a:off x="2927648" y="1268760"/>
            <a:ext cx="8654752" cy="5040660"/>
          </a:xfrm>
          <a:prstGeom prst="rect">
            <a:avLst/>
          </a:prstGeom>
        </p:spPr>
        <p:txBody>
          <a:bodyPr numCol="2" spcCol="360000">
            <a:noAutofit/>
          </a:bodyPr>
          <a:lstStyle>
            <a:lvl1pPr marL="0" marR="0" indent="0" algn="just" defTabSz="914400" rtl="0" eaLnBrk="1" fontAlgn="auto" latinLnBrk="0" hangingPunct="1">
              <a:lnSpc>
                <a:spcPct val="100000"/>
              </a:lnSpc>
              <a:spcBef>
                <a:spcPct val="20000"/>
              </a:spcBef>
              <a:spcAft>
                <a:spcPts val="0"/>
              </a:spcAft>
              <a:buClrTx/>
              <a:buSzTx/>
              <a:buFont typeface="Arial" pitchFamily="34" charset="0"/>
              <a:buNone/>
              <a:tabLst/>
              <a:defRPr lang="it-IT" sz="1200" b="0" i="0" u="none" strike="noStrike" smtClean="0">
                <a:solidFill>
                  <a:schemeClr val="tx1">
                    <a:lumMod val="95000"/>
                    <a:lumOff val="5000"/>
                  </a:schemeClr>
                </a:solidFill>
                <a:effectLst/>
              </a:defRPr>
            </a:lvl1pPr>
            <a:lvl2pPr algn="just">
              <a:defRPr sz="1600"/>
            </a:lvl2pPr>
            <a:lvl3pPr algn="just">
              <a:defRPr sz="1400"/>
            </a:lvl3pPr>
            <a:lvl4pPr algn="just">
              <a:defRPr sz="1100"/>
            </a:lvl4pPr>
            <a:lvl5pPr algn="just">
              <a:defRPr sz="1200"/>
            </a:lvl5pPr>
          </a:lstStyle>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Phasellus</a:t>
            </a:r>
            <a:r>
              <a:rPr lang="it-IT" b="0" i="0" u="none" strike="noStrike" dirty="0">
                <a:effectLst/>
                <a:latin typeface="Verdana" panose="020B0604030504040204" pitchFamily="34" charset="0"/>
              </a:rPr>
              <a:t> viverra nulla ut </a:t>
            </a:r>
            <a:r>
              <a:rPr lang="it-IT" b="0" i="0" u="none" strike="noStrike" dirty="0" err="1">
                <a:effectLst/>
                <a:latin typeface="Verdana" panose="020B0604030504040204" pitchFamily="34" charset="0"/>
              </a:rPr>
              <a:t>metus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varius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laoreet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rutrum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augue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Curabitur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ullamcorper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dui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Maecenas</a:t>
            </a:r>
            <a:r>
              <a:rPr lang="it-IT" b="0" i="0" u="none" strike="noStrike" dirty="0">
                <a:effectLst/>
                <a:latin typeface="Verdana" panose="020B0604030504040204" pitchFamily="34" charset="0"/>
              </a:rPr>
              <a:t> tempus,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condimentum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libero,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nunc, </a:t>
            </a:r>
            <a:r>
              <a:rPr lang="it-IT" b="0" i="0" u="none" strike="noStrike" dirty="0" err="1">
                <a:effectLst/>
                <a:latin typeface="Verdana" panose="020B0604030504040204" pitchFamily="34" charset="0"/>
              </a:rPr>
              <a:t>blandit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luctus</a:t>
            </a:r>
            <a:r>
              <a:rPr lang="it-IT" b="0" i="0" u="none" strike="noStrike" dirty="0">
                <a:effectLst/>
                <a:latin typeface="Verdana" panose="020B0604030504040204" pitchFamily="34" charset="0"/>
              </a:rPr>
              <a:t> pulvinar, </a:t>
            </a:r>
            <a:r>
              <a:rPr lang="it-IT" b="0" i="0" u="none" strike="noStrike" dirty="0" err="1">
                <a:effectLst/>
                <a:latin typeface="Verdana" panose="020B0604030504040204" pitchFamily="34" charset="0"/>
              </a:rPr>
              <a:t>hendrerit</a:t>
            </a:r>
            <a:r>
              <a:rPr lang="it-IT" b="0" i="0" u="none" strike="noStrike" dirty="0">
                <a:effectLst/>
                <a:latin typeface="Verdana" panose="020B0604030504040204" pitchFamily="34" charset="0"/>
              </a:rPr>
              <a:t> id,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endParaRPr lang="it-IT" b="0" i="0" u="none" strike="noStrike" dirty="0">
              <a:effectLst/>
              <a:latin typeface="Verdana" panose="020B0604030504040204" pitchFamily="34" charset="0"/>
            </a:endParaRPr>
          </a:p>
          <a:p>
            <a:endParaRPr lang="it-IT" b="0" i="0" u="none" strike="noStrike" dirty="0">
              <a:effectLst/>
              <a:latin typeface="Verdana" panose="020B0604030504040204" pitchFamily="34" charset="0"/>
            </a:endParaRPr>
          </a:p>
          <a:p>
            <a:pPr lvl="0"/>
            <a:endParaRPr lang="it-IT" dirty="0"/>
          </a:p>
        </p:txBody>
      </p:sp>
      <p:sp>
        <p:nvSpPr>
          <p:cNvPr id="7" name="Rettangolo 6">
            <a:hlinkClick r:id="rId2"/>
            <a:extLst>
              <a:ext uri="{FF2B5EF4-FFF2-40B4-BE49-F238E27FC236}">
                <a16:creationId xmlns:a16="http://schemas.microsoft.com/office/drawing/2014/main" id="{F83DBB2A-E67E-2A56-8CDB-0D8B24E83A75}"/>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hlinkClick r:id="rId3"/>
            <a:extLst>
              <a:ext uri="{FF2B5EF4-FFF2-40B4-BE49-F238E27FC236}">
                <a16:creationId xmlns:a16="http://schemas.microsoft.com/office/drawing/2014/main" id="{B04105F4-190B-47FD-09E7-AA4507A208AC}"/>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1D0A1358-A3C1-B9ED-609A-58384A20CA6A}"/>
              </a:ext>
            </a:extLst>
          </p:cNvPr>
          <p:cNvSpPr>
            <a:spLocks noGrp="1"/>
          </p:cNvSpPr>
          <p:nvPr>
            <p:ph type="title" hasCustomPrompt="1"/>
          </p:nvPr>
        </p:nvSpPr>
        <p:spPr>
          <a:xfrm>
            <a:off x="2927351" y="558130"/>
            <a:ext cx="8676448" cy="550466"/>
          </a:xfrm>
          <a:prstGeom prst="rect">
            <a:avLst/>
          </a:prstGeom>
        </p:spPr>
        <p:txBody>
          <a:bodyPr anchor="ctr">
            <a:noAutofit/>
          </a:bodyPr>
          <a:lstStyle>
            <a:lvl1pPr algn="l">
              <a:defRPr sz="2400">
                <a:solidFill>
                  <a:schemeClr val="tx1">
                    <a:lumMod val="95000"/>
                    <a:lumOff val="5000"/>
                  </a:schemeClr>
                </a:solidFill>
                <a:latin typeface="+mj-lt"/>
              </a:defRPr>
            </a:lvl1pPr>
          </a:lstStyle>
          <a:p>
            <a:r>
              <a:rPr lang="it-IT" dirty="0"/>
              <a:t>TITOLO SLIDE</a:t>
            </a:r>
          </a:p>
        </p:txBody>
      </p:sp>
      <p:sp>
        <p:nvSpPr>
          <p:cNvPr id="3" name="Segnaposto testo 2">
            <a:extLst>
              <a:ext uri="{FF2B5EF4-FFF2-40B4-BE49-F238E27FC236}">
                <a16:creationId xmlns:a16="http://schemas.microsoft.com/office/drawing/2014/main" id="{0913F12E-23A8-2F21-5E3A-FF98D961D4A5}"/>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5" name="Segnaposto piè di pagina 4">
            <a:hlinkClick r:id="rId4"/>
            <a:extLst>
              <a:ext uri="{FF2B5EF4-FFF2-40B4-BE49-F238E27FC236}">
                <a16:creationId xmlns:a16="http://schemas.microsoft.com/office/drawing/2014/main" id="{93FE05EB-455E-AC9A-4CB9-7AE5AD100A6B}"/>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extLst>
      <p:ext uri="{BB962C8B-B14F-4D97-AF65-F5344CB8AC3E}">
        <p14:creationId xmlns:p14="http://schemas.microsoft.com/office/powerpoint/2010/main" val="160555533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5" r:id="rId2"/>
    <p:sldLayoutId id="2147483661" r:id="rId3"/>
    <p:sldLayoutId id="2147483662" r:id="rId4"/>
    <p:sldLayoutId id="2147483654" r:id="rId5"/>
    <p:sldLayoutId id="2147483655" r:id="rId6"/>
    <p:sldLayoutId id="2147483651" r:id="rId7"/>
    <p:sldLayoutId id="2147483663" r:id="rId8"/>
    <p:sldLayoutId id="2147483664" r:id="rId9"/>
    <p:sldLayoutId id="2147483652" r:id="rId10"/>
    <p:sldLayoutId id="2147483653" r:id="rId11"/>
    <p:sldLayoutId id="2147483656" r:id="rId12"/>
    <p:sldLayoutId id="2147483657" r:id="rId13"/>
    <p:sldLayoutId id="2147483666" r:id="rId14"/>
    <p:sldLayoutId id="2147483667" r:id="rId15"/>
    <p:sldLayoutId id="2147483668" r:id="rId16"/>
  </p:sldLayoutIdLst>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hf sldNum="0" hdr="0" dt="0"/>
  <p:txStyles>
    <p:titleStyle>
      <a:lvl1pPr algn="ctr" defTabSz="914400" rtl="0" eaLnBrk="1" latinLnBrk="0" hangingPunct="1">
        <a:spcBef>
          <a:spcPct val="0"/>
        </a:spcBef>
        <a:buNone/>
        <a:defRPr sz="28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lumMod val="75000"/>
              <a:lumOff val="2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2.xml"/><Relationship Id="rId1" Type="http://schemas.openxmlformats.org/officeDocument/2006/relationships/slideLayout" Target="../slideLayouts/slideLayout1.xml"/><Relationship Id="rId6" Type="http://schemas.openxmlformats.org/officeDocument/2006/relationships/slide" Target="slide9.xml"/><Relationship Id="rId5" Type="http://schemas.openxmlformats.org/officeDocument/2006/relationships/slide" Target="slide8.xml"/><Relationship Id="rId4" Type="http://schemas.openxmlformats.org/officeDocument/2006/relationships/slide" Target="slide4.xml"/></Relationships>
</file>

<file path=ppt/slides/_rels/slide2.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 Target="slide7.xml"/><Relationship Id="rId7" Type="http://schemas.openxmlformats.org/officeDocument/2006/relationships/slide" Target="slide5.xml"/><Relationship Id="rId2" Type="http://schemas.openxmlformats.org/officeDocument/2006/relationships/image" Target="../media/image3.svg"/><Relationship Id="rId1" Type="http://schemas.openxmlformats.org/officeDocument/2006/relationships/slideLayout" Target="../slideLayouts/slideLayout2.xml"/><Relationship Id="rId6" Type="http://schemas.openxmlformats.org/officeDocument/2006/relationships/slide" Target="slide8.xml"/><Relationship Id="rId11" Type="http://schemas.openxmlformats.org/officeDocument/2006/relationships/slide" Target="slide2.xml"/><Relationship Id="rId5" Type="http://schemas.openxmlformats.org/officeDocument/2006/relationships/slide" Target="slide4.xml"/><Relationship Id="rId10" Type="http://schemas.openxmlformats.org/officeDocument/2006/relationships/slide" Target="slide9.xml"/><Relationship Id="rId4" Type="http://schemas.openxmlformats.org/officeDocument/2006/relationships/slide" Target="slide3.xml"/><Relationship Id="rId9"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slide" Target="slide9.xml"/><Relationship Id="rId3" Type="http://schemas.openxmlformats.org/officeDocument/2006/relationships/hyperlink" Target="http://www.oralhygienejournal.com/" TargetMode="External"/><Relationship Id="rId7" Type="http://schemas.openxmlformats.org/officeDocument/2006/relationships/slide" Target="slide7.xml"/><Relationship Id="rId12" Type="http://schemas.openxmlformats.org/officeDocument/2006/relationships/slide" Target="slide6.xml"/><Relationship Id="rId2" Type="http://schemas.openxmlformats.org/officeDocument/2006/relationships/image" Target="../media/image5.jpg"/><Relationship Id="rId1" Type="http://schemas.openxmlformats.org/officeDocument/2006/relationships/slideLayout" Target="../slideLayouts/slideLayout14.xml"/><Relationship Id="rId6" Type="http://schemas.openxmlformats.org/officeDocument/2006/relationships/image" Target="../media/image3.svg"/><Relationship Id="rId11" Type="http://schemas.openxmlformats.org/officeDocument/2006/relationships/slide" Target="slide5.xml"/><Relationship Id="rId5" Type="http://schemas.openxmlformats.org/officeDocument/2006/relationships/image" Target="../media/image6.jpg"/><Relationship Id="rId10" Type="http://schemas.openxmlformats.org/officeDocument/2006/relationships/slide" Target="slide8.xml"/><Relationship Id="rId4" Type="http://schemas.openxmlformats.org/officeDocument/2006/relationships/image" Target="../media/image4.svg"/><Relationship Id="rId9" Type="http://schemas.openxmlformats.org/officeDocument/2006/relationships/slide" Target="slide4.xml"/><Relationship Id="rId14" Type="http://schemas.openxmlformats.org/officeDocument/2006/relationships/slide" Target="slide2.xml"/></Relationships>
</file>

<file path=ppt/slides/_rels/slide4.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image" Target="../media/image4.svg"/><Relationship Id="rId7" Type="http://schemas.openxmlformats.org/officeDocument/2006/relationships/slide" Target="slide4.xml"/><Relationship Id="rId12" Type="http://schemas.openxmlformats.org/officeDocument/2006/relationships/slide" Target="slide2.xml"/><Relationship Id="rId2" Type="http://schemas.openxmlformats.org/officeDocument/2006/relationships/image" Target="../media/image7.jpg"/><Relationship Id="rId1" Type="http://schemas.openxmlformats.org/officeDocument/2006/relationships/slideLayout" Target="../slideLayouts/slideLayout14.xml"/><Relationship Id="rId6" Type="http://schemas.openxmlformats.org/officeDocument/2006/relationships/slide" Target="slide3.xml"/><Relationship Id="rId11" Type="http://schemas.openxmlformats.org/officeDocument/2006/relationships/slide" Target="slide9.xml"/><Relationship Id="rId5" Type="http://schemas.openxmlformats.org/officeDocument/2006/relationships/slide" Target="slide7.xml"/><Relationship Id="rId10" Type="http://schemas.openxmlformats.org/officeDocument/2006/relationships/slide" Target="slide6.xml"/><Relationship Id="rId4" Type="http://schemas.openxmlformats.org/officeDocument/2006/relationships/image" Target="../media/image3.svg"/><Relationship Id="rId9" Type="http://schemas.openxmlformats.org/officeDocument/2006/relationships/slide" Target="slide5.xml"/></Relationships>
</file>

<file path=ppt/slides/_rels/slide5.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2.xml"/><Relationship Id="rId3" Type="http://schemas.openxmlformats.org/officeDocument/2006/relationships/hyperlink" Target="mailto:editorial@aboutscience.eu" TargetMode="External"/><Relationship Id="rId7" Type="http://schemas.openxmlformats.org/officeDocument/2006/relationships/slide" Target="slide3.xml"/><Relationship Id="rId12" Type="http://schemas.openxmlformats.org/officeDocument/2006/relationships/slide" Target="slide9.xml"/><Relationship Id="rId2" Type="http://schemas.openxmlformats.org/officeDocument/2006/relationships/image" Target="../media/image8.jpg"/><Relationship Id="rId1" Type="http://schemas.openxmlformats.org/officeDocument/2006/relationships/slideLayout" Target="../slideLayouts/slideLayout15.xml"/><Relationship Id="rId6" Type="http://schemas.openxmlformats.org/officeDocument/2006/relationships/slide" Target="slide7.xml"/><Relationship Id="rId11" Type="http://schemas.openxmlformats.org/officeDocument/2006/relationships/slide" Target="slide6.xml"/><Relationship Id="rId5" Type="http://schemas.openxmlformats.org/officeDocument/2006/relationships/image" Target="../media/image3.svg"/><Relationship Id="rId10" Type="http://schemas.openxmlformats.org/officeDocument/2006/relationships/slide" Target="slide5.xml"/><Relationship Id="rId4" Type="http://schemas.openxmlformats.org/officeDocument/2006/relationships/image" Target="../media/image4.svg"/><Relationship Id="rId9" Type="http://schemas.openxmlformats.org/officeDocument/2006/relationships/slide" Target="slide8.xml"/></Relationships>
</file>

<file path=ppt/slides/_rels/slide6.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slide" Target="slide9.xml"/><Relationship Id="rId3" Type="http://schemas.openxmlformats.org/officeDocument/2006/relationships/image" Target="../media/image10.jpg"/><Relationship Id="rId7" Type="http://schemas.openxmlformats.org/officeDocument/2006/relationships/slide" Target="slide7.xml"/><Relationship Id="rId12" Type="http://schemas.openxmlformats.org/officeDocument/2006/relationships/slide" Target="slide6.xml"/><Relationship Id="rId2" Type="http://schemas.openxmlformats.org/officeDocument/2006/relationships/image" Target="../media/image9.jpg"/><Relationship Id="rId1" Type="http://schemas.openxmlformats.org/officeDocument/2006/relationships/slideLayout" Target="../slideLayouts/slideLayout15.xml"/><Relationship Id="rId6" Type="http://schemas.openxmlformats.org/officeDocument/2006/relationships/image" Target="../media/image3.svg"/><Relationship Id="rId11" Type="http://schemas.openxmlformats.org/officeDocument/2006/relationships/slide" Target="slide5.xml"/><Relationship Id="rId5" Type="http://schemas.openxmlformats.org/officeDocument/2006/relationships/image" Target="../media/image4.svg"/><Relationship Id="rId10" Type="http://schemas.openxmlformats.org/officeDocument/2006/relationships/slide" Target="slide8.xml"/><Relationship Id="rId4" Type="http://schemas.openxmlformats.org/officeDocument/2006/relationships/image" Target="../media/image11.jpg"/><Relationship Id="rId9" Type="http://schemas.openxmlformats.org/officeDocument/2006/relationships/slide" Target="slide4.xml"/><Relationship Id="rId14" Type="http://schemas.openxmlformats.org/officeDocument/2006/relationships/slide" Target="slide2.xml"/></Relationships>
</file>

<file path=ppt/slides/_rels/slide7.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image" Target="../media/image4.svg"/><Relationship Id="rId7" Type="http://schemas.openxmlformats.org/officeDocument/2006/relationships/slide" Target="slide4.xml"/><Relationship Id="rId12" Type="http://schemas.openxmlformats.org/officeDocument/2006/relationships/slide" Target="slide2.xml"/><Relationship Id="rId2" Type="http://schemas.openxmlformats.org/officeDocument/2006/relationships/image" Target="../media/image12.jpg"/><Relationship Id="rId1" Type="http://schemas.openxmlformats.org/officeDocument/2006/relationships/slideLayout" Target="../slideLayouts/slideLayout15.xml"/><Relationship Id="rId6" Type="http://schemas.openxmlformats.org/officeDocument/2006/relationships/slide" Target="slide3.xml"/><Relationship Id="rId11" Type="http://schemas.openxmlformats.org/officeDocument/2006/relationships/slide" Target="slide9.xml"/><Relationship Id="rId5" Type="http://schemas.openxmlformats.org/officeDocument/2006/relationships/slide" Target="slide7.xml"/><Relationship Id="rId10" Type="http://schemas.openxmlformats.org/officeDocument/2006/relationships/slide" Target="slide6.xml"/><Relationship Id="rId4" Type="http://schemas.openxmlformats.org/officeDocument/2006/relationships/image" Target="../media/image3.svg"/><Relationship Id="rId9" Type="http://schemas.openxmlformats.org/officeDocument/2006/relationships/slide" Target="slide5.xml"/></Relationships>
</file>

<file path=ppt/slides/_rels/slide8.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2.xml"/><Relationship Id="rId3" Type="http://schemas.openxmlformats.org/officeDocument/2006/relationships/image" Target="../media/image13.jpg"/><Relationship Id="rId7" Type="http://schemas.openxmlformats.org/officeDocument/2006/relationships/slide" Target="slide3.xml"/><Relationship Id="rId12" Type="http://schemas.openxmlformats.org/officeDocument/2006/relationships/slide" Target="slide9.xml"/><Relationship Id="rId2" Type="http://schemas.openxmlformats.org/officeDocument/2006/relationships/image" Target="../media/image12.jpg"/><Relationship Id="rId1" Type="http://schemas.openxmlformats.org/officeDocument/2006/relationships/slideLayout" Target="../slideLayouts/slideLayout15.xml"/><Relationship Id="rId6" Type="http://schemas.openxmlformats.org/officeDocument/2006/relationships/slide" Target="slide7.xml"/><Relationship Id="rId11" Type="http://schemas.openxmlformats.org/officeDocument/2006/relationships/slide" Target="slide6.xml"/><Relationship Id="rId5" Type="http://schemas.openxmlformats.org/officeDocument/2006/relationships/image" Target="../media/image3.svg"/><Relationship Id="rId10" Type="http://schemas.openxmlformats.org/officeDocument/2006/relationships/slide" Target="slide5.xml"/><Relationship Id="rId4" Type="http://schemas.openxmlformats.org/officeDocument/2006/relationships/image" Target="../media/image4.svg"/><Relationship Id="rId9" Type="http://schemas.openxmlformats.org/officeDocument/2006/relationships/slide" Target="slide8.xml"/></Relationships>
</file>

<file path=ppt/slides/_rels/slide9.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2.xml"/><Relationship Id="rId3" Type="http://schemas.openxmlformats.org/officeDocument/2006/relationships/image" Target="../media/image15.png"/><Relationship Id="rId7" Type="http://schemas.openxmlformats.org/officeDocument/2006/relationships/slide" Target="slide3.xml"/><Relationship Id="rId12" Type="http://schemas.openxmlformats.org/officeDocument/2006/relationships/slide" Target="slide9.xml"/><Relationship Id="rId2" Type="http://schemas.openxmlformats.org/officeDocument/2006/relationships/image" Target="../media/image14.png"/><Relationship Id="rId1" Type="http://schemas.openxmlformats.org/officeDocument/2006/relationships/slideLayout" Target="../slideLayouts/slideLayout16.xml"/><Relationship Id="rId6" Type="http://schemas.openxmlformats.org/officeDocument/2006/relationships/slide" Target="slide7.xml"/><Relationship Id="rId11" Type="http://schemas.openxmlformats.org/officeDocument/2006/relationships/slide" Target="slide6.xml"/><Relationship Id="rId5" Type="http://schemas.openxmlformats.org/officeDocument/2006/relationships/image" Target="../media/image3.svg"/><Relationship Id="rId10" Type="http://schemas.openxmlformats.org/officeDocument/2006/relationships/slide" Target="slide5.xml"/><Relationship Id="rId4" Type="http://schemas.openxmlformats.org/officeDocument/2006/relationships/image" Target="../media/image16.png"/><Relationship Id="rId9" Type="http://schemas.openxmlformats.org/officeDocument/2006/relationships/slide" Target="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hlinkClick r:id="rId2" action="ppaction://hlinksldjump" highlightClick="1"/>
            <a:extLst>
              <a:ext uri="{FF2B5EF4-FFF2-40B4-BE49-F238E27FC236}">
                <a16:creationId xmlns:a16="http://schemas.microsoft.com/office/drawing/2014/main" id="{9F7FDB43-4F75-63D5-BA01-B03A8B65B844}"/>
              </a:ext>
            </a:extLst>
          </p:cNvPr>
          <p:cNvSpPr/>
          <p:nvPr/>
        </p:nvSpPr>
        <p:spPr>
          <a:xfrm>
            <a:off x="457084" y="4268469"/>
            <a:ext cx="1440000" cy="886691"/>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IT" sz="2000" dirty="0">
                <a:solidFill>
                  <a:schemeClr val="bg1"/>
                </a:solidFill>
              </a:rPr>
              <a:t>Overview</a:t>
            </a:r>
          </a:p>
        </p:txBody>
      </p:sp>
      <p:sp>
        <p:nvSpPr>
          <p:cNvPr id="5" name="Rounded Rectangle 6">
            <a:hlinkClick r:id="rId3" action="ppaction://hlinksldjump"/>
            <a:extLst>
              <a:ext uri="{FF2B5EF4-FFF2-40B4-BE49-F238E27FC236}">
                <a16:creationId xmlns:a16="http://schemas.microsoft.com/office/drawing/2014/main" id="{6227ABDB-863E-6B7E-AEB1-D395D12E28C7}"/>
              </a:ext>
            </a:extLst>
          </p:cNvPr>
          <p:cNvSpPr/>
          <p:nvPr/>
        </p:nvSpPr>
        <p:spPr>
          <a:xfrm>
            <a:off x="2644067" y="4267167"/>
            <a:ext cx="1440000" cy="886691"/>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000" dirty="0" err="1">
                <a:solidFill>
                  <a:schemeClr val="bg1"/>
                </a:solidFill>
              </a:rPr>
              <a:t>Invitation</a:t>
            </a:r>
            <a:endParaRPr lang="en-IT" sz="2000" dirty="0">
              <a:solidFill>
                <a:schemeClr val="bg1"/>
              </a:solidFill>
            </a:endParaRPr>
          </a:p>
        </p:txBody>
      </p:sp>
      <p:sp>
        <p:nvSpPr>
          <p:cNvPr id="6" name="Rounded Rectangle 17">
            <a:hlinkClick r:id="rId4" action="ppaction://hlinksldjump" highlightClick="1"/>
            <a:extLst>
              <a:ext uri="{FF2B5EF4-FFF2-40B4-BE49-F238E27FC236}">
                <a16:creationId xmlns:a16="http://schemas.microsoft.com/office/drawing/2014/main" id="{3D54C985-6F6E-5A02-36D6-37BFF8F9FA3A}"/>
              </a:ext>
            </a:extLst>
          </p:cNvPr>
          <p:cNvSpPr/>
          <p:nvPr/>
        </p:nvSpPr>
        <p:spPr>
          <a:xfrm>
            <a:off x="4447602" y="4243483"/>
            <a:ext cx="2032178" cy="886691"/>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000" dirty="0" err="1">
                <a:solidFill>
                  <a:schemeClr val="bg1"/>
                </a:solidFill>
              </a:rPr>
              <a:t>Accept</a:t>
            </a:r>
            <a:r>
              <a:rPr lang="it-IT" sz="2000" dirty="0">
                <a:solidFill>
                  <a:schemeClr val="bg1"/>
                </a:solidFill>
              </a:rPr>
              <a:t> </a:t>
            </a:r>
            <a:br>
              <a:rPr lang="it-IT" sz="2000" dirty="0">
                <a:solidFill>
                  <a:schemeClr val="bg1"/>
                </a:solidFill>
              </a:rPr>
            </a:br>
            <a:r>
              <a:rPr lang="it-IT" sz="2000" dirty="0">
                <a:solidFill>
                  <a:schemeClr val="bg1"/>
                </a:solidFill>
              </a:rPr>
              <a:t>and review</a:t>
            </a:r>
            <a:endParaRPr lang="en-IT" sz="2000" dirty="0">
              <a:solidFill>
                <a:schemeClr val="bg1"/>
              </a:solidFill>
            </a:endParaRPr>
          </a:p>
        </p:txBody>
      </p:sp>
      <p:sp>
        <p:nvSpPr>
          <p:cNvPr id="8" name="Rounded Rectangle 14">
            <a:hlinkClick r:id="rId5" action="ppaction://hlinksldjump" highlightClick="1"/>
            <a:extLst>
              <a:ext uri="{FF2B5EF4-FFF2-40B4-BE49-F238E27FC236}">
                <a16:creationId xmlns:a16="http://schemas.microsoft.com/office/drawing/2014/main" id="{FA484C59-605B-9C87-F1B6-7132A0B12384}"/>
              </a:ext>
            </a:extLst>
          </p:cNvPr>
          <p:cNvSpPr/>
          <p:nvPr/>
        </p:nvSpPr>
        <p:spPr>
          <a:xfrm>
            <a:off x="6596526" y="4235688"/>
            <a:ext cx="2378485" cy="886691"/>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ounded Rectangle 6">
            <a:hlinkClick r:id="rId6" action="ppaction://hlinksldjump"/>
            <a:extLst>
              <a:ext uri="{FF2B5EF4-FFF2-40B4-BE49-F238E27FC236}">
                <a16:creationId xmlns:a16="http://schemas.microsoft.com/office/drawing/2014/main" id="{268D0408-7DF2-EC59-5BD4-292FB2049D44}"/>
              </a:ext>
            </a:extLst>
          </p:cNvPr>
          <p:cNvSpPr/>
          <p:nvPr/>
        </p:nvSpPr>
        <p:spPr>
          <a:xfrm>
            <a:off x="9547933" y="4267167"/>
            <a:ext cx="1651727" cy="886154"/>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it-IT" sz="2000" dirty="0">
                <a:solidFill>
                  <a:schemeClr val="bg1"/>
                </a:solidFill>
              </a:rPr>
              <a:t>Update </a:t>
            </a:r>
            <a:r>
              <a:rPr lang="it-IT" sz="2000" dirty="0" err="1">
                <a:solidFill>
                  <a:schemeClr val="bg1"/>
                </a:solidFill>
              </a:rPr>
              <a:t>your</a:t>
            </a:r>
            <a:r>
              <a:rPr lang="it-IT" sz="2000" dirty="0">
                <a:solidFill>
                  <a:schemeClr val="bg1"/>
                </a:solidFill>
              </a:rPr>
              <a:t> information</a:t>
            </a:r>
            <a:endParaRPr lang="en-IT" sz="2000" dirty="0">
              <a:solidFill>
                <a:schemeClr val="bg1"/>
              </a:solidFill>
            </a:endParaRPr>
          </a:p>
        </p:txBody>
      </p:sp>
      <p:cxnSp>
        <p:nvCxnSpPr>
          <p:cNvPr id="15" name="Straight Connector 14">
            <a:extLst>
              <a:ext uri="{FF2B5EF4-FFF2-40B4-BE49-F238E27FC236}">
                <a16:creationId xmlns:a16="http://schemas.microsoft.com/office/drawing/2014/main" id="{7BD61070-903F-2937-3FDA-74008B276428}"/>
              </a:ext>
            </a:extLst>
          </p:cNvPr>
          <p:cNvCxnSpPr>
            <a:cxnSpLocks/>
          </p:cNvCxnSpPr>
          <p:nvPr/>
        </p:nvCxnSpPr>
        <p:spPr>
          <a:xfrm>
            <a:off x="2186984" y="4195988"/>
            <a:ext cx="0" cy="1080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3473F94-6A99-CB85-A924-63DFDF89C248}"/>
              </a:ext>
            </a:extLst>
          </p:cNvPr>
          <p:cNvCxnSpPr>
            <a:cxnSpLocks/>
          </p:cNvCxnSpPr>
          <p:nvPr/>
        </p:nvCxnSpPr>
        <p:spPr>
          <a:xfrm>
            <a:off x="4447602" y="4195988"/>
            <a:ext cx="0" cy="1080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6A74187-114E-790D-0E7A-37642EDBA033}"/>
              </a:ext>
            </a:extLst>
          </p:cNvPr>
          <p:cNvCxnSpPr>
            <a:cxnSpLocks/>
          </p:cNvCxnSpPr>
          <p:nvPr/>
        </p:nvCxnSpPr>
        <p:spPr>
          <a:xfrm>
            <a:off x="6457801" y="4195988"/>
            <a:ext cx="0" cy="1080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9C3513B-EC2E-CECF-AAFA-D95244BF979C}"/>
              </a:ext>
            </a:extLst>
          </p:cNvPr>
          <p:cNvCxnSpPr>
            <a:cxnSpLocks/>
          </p:cNvCxnSpPr>
          <p:nvPr/>
        </p:nvCxnSpPr>
        <p:spPr>
          <a:xfrm>
            <a:off x="9120336" y="4170244"/>
            <a:ext cx="0" cy="1080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422082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0AA4A-ABE7-8817-E206-8A8D04207B78}"/>
            </a:ext>
          </a:extLst>
        </p:cNvPr>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A0D449CF-EA8B-B4D9-9A8F-3A2D3183E21A}"/>
              </a:ext>
            </a:extLst>
          </p:cNvPr>
          <p:cNvSpPr>
            <a:spLocks noGrp="1"/>
          </p:cNvSpPr>
          <p:nvPr>
            <p:ph type="sldNum" sz="quarter" idx="4294967295"/>
          </p:nvPr>
        </p:nvSpPr>
        <p:spPr>
          <a:xfrm>
            <a:off x="0" y="0"/>
            <a:ext cx="0" cy="0"/>
          </a:xfrm>
        </p:spPr>
        <p:txBody>
          <a:bodyPr/>
          <a:lstStyle/>
          <a:p>
            <a:fld id="{2CAFCFD2-F10D-4443-A9BC-269EB9127F56}" type="slidenum">
              <a:rPr lang="it-IT" smtClean="0"/>
              <a:t>2</a:t>
            </a:fld>
            <a:endParaRPr lang="it-IT" dirty="0"/>
          </a:p>
        </p:txBody>
      </p:sp>
      <p:sp>
        <p:nvSpPr>
          <p:cNvPr id="5" name="TextBox 4">
            <a:extLst>
              <a:ext uri="{FF2B5EF4-FFF2-40B4-BE49-F238E27FC236}">
                <a16:creationId xmlns:a16="http://schemas.microsoft.com/office/drawing/2014/main" id="{6B515E02-C8DE-FC40-40E9-50169E8B09B2}"/>
              </a:ext>
            </a:extLst>
          </p:cNvPr>
          <p:cNvSpPr txBox="1"/>
          <p:nvPr/>
        </p:nvSpPr>
        <p:spPr>
          <a:xfrm>
            <a:off x="443510" y="765066"/>
            <a:ext cx="11620788" cy="769441"/>
          </a:xfrm>
          <a:prstGeom prst="rect">
            <a:avLst/>
          </a:prstGeom>
          <a:noFill/>
        </p:spPr>
        <p:txBody>
          <a:bodyPr wrap="square" lIns="180000" rtlCol="0">
            <a:spAutoFit/>
          </a:bodyPr>
          <a:lstStyle/>
          <a:p>
            <a:r>
              <a:rPr lang="it-IT" sz="4400" dirty="0"/>
              <a:t>Peer review</a:t>
            </a:r>
            <a:r>
              <a:rPr lang="en-IT" sz="4400" dirty="0"/>
              <a:t> </a:t>
            </a:r>
            <a:r>
              <a:rPr lang="it-IT" sz="4400" dirty="0" err="1"/>
              <a:t>overview</a:t>
            </a:r>
            <a:endParaRPr lang="en-IT" sz="4400" dirty="0"/>
          </a:p>
        </p:txBody>
      </p:sp>
      <p:pic>
        <p:nvPicPr>
          <p:cNvPr id="8" name="Graphic 7" descr="Home with solid fill">
            <a:hlinkClick r:id="" action="ppaction://hlinkshowjump?jump=firstslide"/>
            <a:extLst>
              <a:ext uri="{FF2B5EF4-FFF2-40B4-BE49-F238E27FC236}">
                <a16:creationId xmlns:a16="http://schemas.microsoft.com/office/drawing/2014/main" id="{697155ED-210B-9634-6311-6CBE78D09E6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06056" y="96950"/>
            <a:ext cx="398943" cy="398943"/>
          </a:xfrm>
          <a:prstGeom prst="rect">
            <a:avLst/>
          </a:prstGeom>
        </p:spPr>
      </p:pic>
      <p:sp>
        <p:nvSpPr>
          <p:cNvPr id="10" name="TextBox 9">
            <a:extLst>
              <a:ext uri="{FF2B5EF4-FFF2-40B4-BE49-F238E27FC236}">
                <a16:creationId xmlns:a16="http://schemas.microsoft.com/office/drawing/2014/main" id="{BCD50ADF-62A1-C580-BC14-A861E301DAA3}"/>
              </a:ext>
            </a:extLst>
          </p:cNvPr>
          <p:cNvSpPr txBox="1"/>
          <p:nvPr/>
        </p:nvSpPr>
        <p:spPr>
          <a:xfrm>
            <a:off x="502036" y="2532702"/>
            <a:ext cx="5449948" cy="3539430"/>
          </a:xfrm>
          <a:prstGeom prst="rect">
            <a:avLst/>
          </a:prstGeom>
          <a:noFill/>
        </p:spPr>
        <p:txBody>
          <a:bodyPr wrap="square" rtlCol="0">
            <a:spAutoFit/>
          </a:bodyPr>
          <a:lstStyle/>
          <a:p>
            <a:r>
              <a:rPr lang="en-GB" sz="1400" dirty="0">
                <a:latin typeface="Calibri" panose="020F0502020204030204" pitchFamily="34" charset="0"/>
                <a:ea typeface="Calibri" panose="020F0502020204030204" pitchFamily="34" charset="0"/>
                <a:cs typeface="Calibri" panose="020F0502020204030204" pitchFamily="34" charset="0"/>
              </a:rPr>
              <a:t>We have adopted a single anonymized peer-review process, which means that reviewer identity is not made visible to authors, author identity is visible to reviewers, reviewer and author identity are visible to the editors.  </a:t>
            </a:r>
          </a:p>
          <a:p>
            <a:endParaRPr lang="en-GB" sz="1400" dirty="0">
              <a:latin typeface="Calibri" panose="020F0502020204030204" pitchFamily="34" charset="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Reviewers are asked to supply confidential comments and recommendations, which will only be visible to the Section Editor and Editor in Chief, and comments for the authors which are shared in an anonymous way. </a:t>
            </a:r>
          </a:p>
          <a:p>
            <a:endParaRPr lang="en-GB" sz="1400" dirty="0">
              <a:latin typeface="Calibri" panose="020F0502020204030204" pitchFamily="34" charset="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Reviewer reports are confidential and are not posted with the articles.</a:t>
            </a:r>
          </a:p>
          <a:p>
            <a:endParaRPr lang="en-GB" sz="1400" dirty="0">
              <a:latin typeface="Calibri" panose="020F0502020204030204" pitchFamily="34" charset="0"/>
              <a:ea typeface="Calibri" panose="020F0502020204030204" pitchFamily="34" charset="0"/>
              <a:cs typeface="Calibri" panose="020F0502020204030204" pitchFamily="34" charset="0"/>
            </a:endParaRPr>
          </a:p>
          <a:p>
            <a:r>
              <a:rPr lang="en-GB" sz="1400" i="1" u="sng" dirty="0">
                <a:latin typeface="Calibri" panose="020F0502020204030204" pitchFamily="34" charset="0"/>
                <a:ea typeface="Calibri" panose="020F0502020204030204" pitchFamily="34" charset="0"/>
                <a:cs typeface="Calibri" panose="020F0502020204030204" pitchFamily="34" charset="0"/>
              </a:rPr>
              <a:t>Peer review details</a:t>
            </a:r>
            <a:r>
              <a:rPr lang="en-GB" sz="1400" i="1" dirty="0">
                <a:latin typeface="Calibri" panose="020F0502020204030204" pitchFamily="34" charset="0"/>
                <a:ea typeface="Calibri" panose="020F0502020204030204" pitchFamily="34" charset="0"/>
                <a:cs typeface="Calibri" panose="020F0502020204030204" pitchFamily="34" charset="0"/>
              </a:rPr>
              <a:t>:</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i="1" dirty="0">
                <a:latin typeface="Calibri" panose="020F0502020204030204" pitchFamily="34" charset="0"/>
                <a:ea typeface="Calibri" panose="020F0502020204030204" pitchFamily="34" charset="0"/>
                <a:cs typeface="Calibri" panose="020F0502020204030204" pitchFamily="34" charset="0"/>
              </a:rPr>
              <a:t>Identity transparency: single anonymized</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i="1" dirty="0">
                <a:latin typeface="Calibri" panose="020F0502020204030204" pitchFamily="34" charset="0"/>
                <a:ea typeface="Calibri" panose="020F0502020204030204" pitchFamily="34" charset="0"/>
                <a:cs typeface="Calibri" panose="020F0502020204030204" pitchFamily="34" charset="0"/>
              </a:rPr>
              <a:t>Reviewer interacts with: Editor in Chief and Section Editors</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i="1" dirty="0">
                <a:latin typeface="Calibri" panose="020F0502020204030204" pitchFamily="34" charset="0"/>
                <a:ea typeface="Calibri" panose="020F0502020204030204" pitchFamily="34" charset="0"/>
                <a:cs typeface="Calibri" panose="020F0502020204030204" pitchFamily="34" charset="0"/>
              </a:rPr>
              <a:t>Review information published: none</a:t>
            </a:r>
            <a:endParaRPr lang="en-GB" sz="1400" dirty="0">
              <a:latin typeface="Calibri" panose="020F0502020204030204" pitchFamily="34" charset="0"/>
              <a:ea typeface="Calibri" panose="020F050202020403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07D4E599-249C-DDB2-445F-1C3E1B597E02}"/>
              </a:ext>
            </a:extLst>
          </p:cNvPr>
          <p:cNvCxnSpPr>
            <a:cxnSpLocks/>
            <a:endCxn id="15" idx="0"/>
          </p:cNvCxnSpPr>
          <p:nvPr/>
        </p:nvCxnSpPr>
        <p:spPr bwMode="auto">
          <a:xfrm>
            <a:off x="7047331" y="2653022"/>
            <a:ext cx="4017140" cy="6431"/>
          </a:xfrm>
          <a:prstGeom prst="line">
            <a:avLst/>
          </a:prstGeom>
          <a:solidFill>
            <a:srgbClr val="D1DDE9"/>
          </a:solidFill>
          <a:ln w="31750" cap="flat" cmpd="sng" algn="ctr">
            <a:solidFill>
              <a:srgbClr val="50768B"/>
            </a:solidFill>
            <a:prstDash val="solid"/>
            <a:round/>
            <a:headEnd type="none" w="med" len="med"/>
            <a:tailEnd type="none" w="med" len="med"/>
          </a:ln>
          <a:effectLst/>
        </p:spPr>
      </p:cxnSp>
      <p:cxnSp>
        <p:nvCxnSpPr>
          <p:cNvPr id="12" name="Straight Connector 11">
            <a:extLst>
              <a:ext uri="{FF2B5EF4-FFF2-40B4-BE49-F238E27FC236}">
                <a16:creationId xmlns:a16="http://schemas.microsoft.com/office/drawing/2014/main" id="{C6CFAA08-A42C-F812-30CB-AC76B2BBEE9E}"/>
              </a:ext>
            </a:extLst>
          </p:cNvPr>
          <p:cNvCxnSpPr>
            <a:cxnSpLocks/>
            <a:endCxn id="16" idx="2"/>
          </p:cNvCxnSpPr>
          <p:nvPr/>
        </p:nvCxnSpPr>
        <p:spPr bwMode="auto">
          <a:xfrm flipV="1">
            <a:off x="6853204" y="4110264"/>
            <a:ext cx="4211267" cy="22326"/>
          </a:xfrm>
          <a:prstGeom prst="line">
            <a:avLst/>
          </a:prstGeom>
          <a:solidFill>
            <a:srgbClr val="D1DDE9"/>
          </a:solidFill>
          <a:ln w="31750" cap="flat" cmpd="sng" algn="ctr">
            <a:solidFill>
              <a:srgbClr val="50768B"/>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AECBA229-7C67-DBEA-A745-343DDCB378FE}"/>
              </a:ext>
            </a:extLst>
          </p:cNvPr>
          <p:cNvCxnSpPr>
            <a:cxnSpLocks/>
            <a:stCxn id="17" idx="0"/>
            <a:endCxn id="23" idx="3"/>
          </p:cNvCxnSpPr>
          <p:nvPr/>
        </p:nvCxnSpPr>
        <p:spPr bwMode="auto">
          <a:xfrm>
            <a:off x="6843372" y="5545490"/>
            <a:ext cx="3917597" cy="2422"/>
          </a:xfrm>
          <a:prstGeom prst="line">
            <a:avLst/>
          </a:prstGeom>
          <a:solidFill>
            <a:srgbClr val="D1DDE9"/>
          </a:solidFill>
          <a:ln w="31750" cap="flat" cmpd="sng" algn="ctr">
            <a:solidFill>
              <a:srgbClr val="50768B"/>
            </a:solidFill>
            <a:prstDash val="solid"/>
            <a:round/>
            <a:headEnd type="none" w="med" len="med"/>
            <a:tailEnd type="none" w="med" len="med"/>
          </a:ln>
          <a:effectLst/>
        </p:spPr>
      </p:cxnSp>
      <p:sp>
        <p:nvSpPr>
          <p:cNvPr id="14" name="TextBox 10">
            <a:extLst>
              <a:ext uri="{FF2B5EF4-FFF2-40B4-BE49-F238E27FC236}">
                <a16:creationId xmlns:a16="http://schemas.microsoft.com/office/drawing/2014/main" id="{B90FB0EA-2709-72FC-F590-8E760965E2B1}"/>
              </a:ext>
            </a:extLst>
          </p:cNvPr>
          <p:cNvSpPr txBox="1"/>
          <p:nvPr/>
        </p:nvSpPr>
        <p:spPr>
          <a:xfrm>
            <a:off x="8222238" y="4012303"/>
            <a:ext cx="1210937" cy="353696"/>
          </a:xfrm>
          <a:prstGeom prst="rect">
            <a:avLst/>
          </a:prstGeom>
          <a:solidFill>
            <a:schemeClr val="bg1"/>
          </a:solidFill>
        </p:spPr>
        <p:txBody>
          <a:bodyPr wrap="square" lIns="0" tIns="0" rIns="0" bIns="0" rtlCol="0">
            <a:no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buClr>
                <a:schemeClr val="accent2"/>
              </a:buClr>
              <a:buSzPct val="100000"/>
            </a:pPr>
            <a:r>
              <a:rPr lang="en-US" sz="1000" dirty="0">
                <a:latin typeface="Calibri" panose="020F0502020204030204" pitchFamily="34" charset="0"/>
                <a:ea typeface="Calibri" panose="020F0502020204030204" pitchFamily="34" charset="0"/>
                <a:cs typeface="Calibri" panose="020F0502020204030204" pitchFamily="34" charset="0"/>
              </a:rPr>
              <a:t>Time to reply:</a:t>
            </a:r>
            <a:br>
              <a:rPr lang="en-US" sz="1000" dirty="0">
                <a:latin typeface="Calibri" panose="020F0502020204030204" pitchFamily="34" charset="0"/>
                <a:ea typeface="Calibri" panose="020F0502020204030204" pitchFamily="34" charset="0"/>
                <a:cs typeface="Calibri" panose="020F0502020204030204" pitchFamily="34" charset="0"/>
              </a:rPr>
            </a:br>
            <a:r>
              <a:rPr lang="en-US" sz="1000" dirty="0">
                <a:solidFill>
                  <a:srgbClr val="1A1A1A"/>
                </a:solidFill>
                <a:latin typeface="Calibri" panose="020F0502020204030204" pitchFamily="34" charset="0"/>
                <a:ea typeface="Calibri" panose="020F0502020204030204" pitchFamily="34" charset="0"/>
                <a:cs typeface="Calibri" panose="020F0502020204030204" pitchFamily="34" charset="0"/>
              </a:rPr>
              <a:t> </a:t>
            </a:r>
            <a:r>
              <a:rPr lang="en-US" sz="1200" b="1" dirty="0">
                <a:solidFill>
                  <a:srgbClr val="50768B"/>
                </a:solidFill>
                <a:latin typeface="Calibri" panose="020F0502020204030204" pitchFamily="34" charset="0"/>
                <a:ea typeface="Calibri" panose="020F0502020204030204" pitchFamily="34" charset="0"/>
                <a:cs typeface="Calibri" panose="020F0502020204030204" pitchFamily="34" charset="0"/>
              </a:rPr>
              <a:t>7 days</a:t>
            </a:r>
          </a:p>
        </p:txBody>
      </p:sp>
      <p:sp>
        <p:nvSpPr>
          <p:cNvPr id="15" name="Arc 14">
            <a:extLst>
              <a:ext uri="{FF2B5EF4-FFF2-40B4-BE49-F238E27FC236}">
                <a16:creationId xmlns:a16="http://schemas.microsoft.com/office/drawing/2014/main" id="{258BAEF7-F3DD-0E16-20DE-EE11919AB3CF}"/>
              </a:ext>
            </a:extLst>
          </p:cNvPr>
          <p:cNvSpPr/>
          <p:nvPr/>
        </p:nvSpPr>
        <p:spPr>
          <a:xfrm>
            <a:off x="10344471" y="2659453"/>
            <a:ext cx="1440000" cy="1440000"/>
          </a:xfrm>
          <a:prstGeom prst="arc">
            <a:avLst/>
          </a:prstGeom>
          <a:noFill/>
          <a:ln w="31750">
            <a:solidFill>
              <a:srgbClr val="50768B"/>
            </a:solidFill>
          </a:ln>
          <a:effectLst/>
        </p:spPr>
        <p:style>
          <a:lnRef idx="2">
            <a:schemeClr val="accent1"/>
          </a:lnRef>
          <a:fillRef idx="0">
            <a:schemeClr val="accent1"/>
          </a:fillRef>
          <a:effectRef idx="1">
            <a:schemeClr val="accent1"/>
          </a:effectRef>
          <a:fontRef idx="minor">
            <a:schemeClr val="tx1"/>
          </a:fontRef>
        </p:style>
        <p:txBody>
          <a:bodyPr rtlCol="0" anchor="ct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x-none" sz="1000">
              <a:latin typeface="Calibri" panose="020F0502020204030204" pitchFamily="34" charset="0"/>
              <a:ea typeface="Calibri" panose="020F0502020204030204" pitchFamily="34" charset="0"/>
              <a:cs typeface="Calibri" panose="020F0502020204030204" pitchFamily="34" charset="0"/>
            </a:endParaRPr>
          </a:p>
        </p:txBody>
      </p:sp>
      <p:sp>
        <p:nvSpPr>
          <p:cNvPr id="16" name="Arc 15">
            <a:extLst>
              <a:ext uri="{FF2B5EF4-FFF2-40B4-BE49-F238E27FC236}">
                <a16:creationId xmlns:a16="http://schemas.microsoft.com/office/drawing/2014/main" id="{F8D5C35D-05C8-BF95-5C3A-45FDBAD002BC}"/>
              </a:ext>
            </a:extLst>
          </p:cNvPr>
          <p:cNvSpPr/>
          <p:nvPr/>
        </p:nvSpPr>
        <p:spPr>
          <a:xfrm rot="5400000">
            <a:off x="10344471" y="2670264"/>
            <a:ext cx="1440000" cy="1440000"/>
          </a:xfrm>
          <a:prstGeom prst="arc">
            <a:avLst/>
          </a:prstGeom>
          <a:noFill/>
          <a:ln w="31750">
            <a:solidFill>
              <a:srgbClr val="50768B"/>
            </a:solidFill>
          </a:ln>
          <a:effectLst/>
        </p:spPr>
        <p:style>
          <a:lnRef idx="2">
            <a:schemeClr val="accent1"/>
          </a:lnRef>
          <a:fillRef idx="0">
            <a:schemeClr val="accent1"/>
          </a:fillRef>
          <a:effectRef idx="1">
            <a:schemeClr val="accent1"/>
          </a:effectRef>
          <a:fontRef idx="minor">
            <a:schemeClr val="tx1"/>
          </a:fontRef>
        </p:style>
        <p:txBody>
          <a:bodyPr rtlCol="0" anchor="ct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x-none" sz="1000">
              <a:latin typeface="Calibri" panose="020F0502020204030204" pitchFamily="34" charset="0"/>
              <a:ea typeface="Calibri" panose="020F0502020204030204" pitchFamily="34" charset="0"/>
              <a:cs typeface="Calibri" panose="020F0502020204030204" pitchFamily="34" charset="0"/>
            </a:endParaRPr>
          </a:p>
        </p:txBody>
      </p:sp>
      <p:sp>
        <p:nvSpPr>
          <p:cNvPr id="17" name="Arc 16">
            <a:extLst>
              <a:ext uri="{FF2B5EF4-FFF2-40B4-BE49-F238E27FC236}">
                <a16:creationId xmlns:a16="http://schemas.microsoft.com/office/drawing/2014/main" id="{E56121C2-3E4A-8F88-900B-B5951E827DBD}"/>
              </a:ext>
            </a:extLst>
          </p:cNvPr>
          <p:cNvSpPr>
            <a:spLocks noChangeAspect="1"/>
          </p:cNvSpPr>
          <p:nvPr/>
        </p:nvSpPr>
        <p:spPr>
          <a:xfrm rot="10800000">
            <a:off x="6160417" y="4179580"/>
            <a:ext cx="1365910" cy="1365910"/>
          </a:xfrm>
          <a:prstGeom prst="arc">
            <a:avLst/>
          </a:prstGeom>
          <a:noFill/>
          <a:ln w="31750">
            <a:solidFill>
              <a:srgbClr val="50768B"/>
            </a:solidFill>
          </a:ln>
          <a:effectLst/>
        </p:spPr>
        <p:style>
          <a:lnRef idx="2">
            <a:schemeClr val="accent1"/>
          </a:lnRef>
          <a:fillRef idx="0">
            <a:schemeClr val="accent1"/>
          </a:fillRef>
          <a:effectRef idx="1">
            <a:schemeClr val="accent1"/>
          </a:effectRef>
          <a:fontRef idx="minor">
            <a:schemeClr val="tx1"/>
          </a:fontRef>
        </p:style>
        <p:txBody>
          <a:bodyPr rtlCol="0" anchor="ct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x-none" sz="1000">
              <a:latin typeface="Calibri" panose="020F0502020204030204" pitchFamily="34" charset="0"/>
              <a:ea typeface="Calibri" panose="020F0502020204030204" pitchFamily="34" charset="0"/>
              <a:cs typeface="Calibri" panose="020F0502020204030204" pitchFamily="34" charset="0"/>
            </a:endParaRPr>
          </a:p>
        </p:txBody>
      </p:sp>
      <p:sp>
        <p:nvSpPr>
          <p:cNvPr id="18" name="Arc 17">
            <a:extLst>
              <a:ext uri="{FF2B5EF4-FFF2-40B4-BE49-F238E27FC236}">
                <a16:creationId xmlns:a16="http://schemas.microsoft.com/office/drawing/2014/main" id="{4FF62A91-575E-E625-334F-18FE7650778A}"/>
              </a:ext>
            </a:extLst>
          </p:cNvPr>
          <p:cNvSpPr/>
          <p:nvPr/>
        </p:nvSpPr>
        <p:spPr>
          <a:xfrm rot="16200000">
            <a:off x="6168167" y="4132591"/>
            <a:ext cx="1440000" cy="1440000"/>
          </a:xfrm>
          <a:prstGeom prst="arc">
            <a:avLst/>
          </a:prstGeom>
          <a:noFill/>
          <a:ln w="31750">
            <a:solidFill>
              <a:srgbClr val="50768B"/>
            </a:solidFill>
          </a:ln>
          <a:effectLst/>
        </p:spPr>
        <p:style>
          <a:lnRef idx="2">
            <a:schemeClr val="accent1"/>
          </a:lnRef>
          <a:fillRef idx="0">
            <a:schemeClr val="accent1"/>
          </a:fillRef>
          <a:effectRef idx="1">
            <a:schemeClr val="accent1"/>
          </a:effectRef>
          <a:fontRef idx="minor">
            <a:schemeClr val="tx1"/>
          </a:fontRef>
        </p:style>
        <p:txBody>
          <a:bodyPr rtlCol="0" anchor="ct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x-none" sz="1000">
              <a:latin typeface="Calibri" panose="020F0502020204030204" pitchFamily="34" charset="0"/>
              <a:ea typeface="Calibri" panose="020F0502020204030204" pitchFamily="34" charset="0"/>
              <a:cs typeface="Calibri" panose="020F0502020204030204" pitchFamily="34" charset="0"/>
            </a:endParaRPr>
          </a:p>
        </p:txBody>
      </p:sp>
      <p:sp>
        <p:nvSpPr>
          <p:cNvPr id="19" name="Chevron 24">
            <a:extLst>
              <a:ext uri="{FF2B5EF4-FFF2-40B4-BE49-F238E27FC236}">
                <a16:creationId xmlns:a16="http://schemas.microsoft.com/office/drawing/2014/main" id="{6B5D3448-65AF-F5DD-7EBD-006FCC4A7518}"/>
              </a:ext>
            </a:extLst>
          </p:cNvPr>
          <p:cNvSpPr/>
          <p:nvPr/>
        </p:nvSpPr>
        <p:spPr>
          <a:xfrm>
            <a:off x="6460307" y="2516416"/>
            <a:ext cx="1108909" cy="286074"/>
          </a:xfrm>
          <a:prstGeom prst="chevron">
            <a:avLst/>
          </a:prstGeom>
          <a:solidFill>
            <a:srgbClr val="4856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000" dirty="0">
                <a:solidFill>
                  <a:schemeClr val="bg1"/>
                </a:solidFill>
                <a:latin typeface="Calibri" panose="020F0502020204030204" pitchFamily="34" charset="0"/>
                <a:ea typeface="Calibri" panose="020F0502020204030204" pitchFamily="34" charset="0"/>
                <a:cs typeface="Calibri" panose="020F0502020204030204" pitchFamily="34" charset="0"/>
              </a:rPr>
              <a:t>S</a:t>
            </a:r>
            <a:r>
              <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rPr>
              <a:t>ubmission</a:t>
            </a:r>
          </a:p>
        </p:txBody>
      </p:sp>
      <p:sp>
        <p:nvSpPr>
          <p:cNvPr id="20" name="Chevron 25">
            <a:extLst>
              <a:ext uri="{FF2B5EF4-FFF2-40B4-BE49-F238E27FC236}">
                <a16:creationId xmlns:a16="http://schemas.microsoft.com/office/drawing/2014/main" id="{FA081F2A-712B-3E46-5147-6B5F69E53873}"/>
              </a:ext>
            </a:extLst>
          </p:cNvPr>
          <p:cNvSpPr/>
          <p:nvPr/>
        </p:nvSpPr>
        <p:spPr>
          <a:xfrm>
            <a:off x="9406064" y="2529579"/>
            <a:ext cx="1596738" cy="286074"/>
          </a:xfrm>
          <a:prstGeom prst="chevron">
            <a:avLst/>
          </a:prstGeom>
          <a:solidFill>
            <a:srgbClr val="4856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rPr>
              <a:t>Editorial </a:t>
            </a:r>
            <a:r>
              <a:rPr lang="it-IT" sz="1000" dirty="0" err="1">
                <a:solidFill>
                  <a:schemeClr val="bg1"/>
                </a:solidFill>
                <a:latin typeface="Calibri" panose="020F0502020204030204" pitchFamily="34" charset="0"/>
                <a:ea typeface="Calibri" panose="020F0502020204030204" pitchFamily="34" charset="0"/>
                <a:cs typeface="Calibri" panose="020F0502020204030204" pitchFamily="34" charset="0"/>
              </a:rPr>
              <a:t>evaluation</a:t>
            </a: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Chevron 28">
            <a:extLst>
              <a:ext uri="{FF2B5EF4-FFF2-40B4-BE49-F238E27FC236}">
                <a16:creationId xmlns:a16="http://schemas.microsoft.com/office/drawing/2014/main" id="{E053F610-4C4B-8757-8ED5-79188FFBD7CD}"/>
              </a:ext>
            </a:extLst>
          </p:cNvPr>
          <p:cNvSpPr/>
          <p:nvPr/>
        </p:nvSpPr>
        <p:spPr>
          <a:xfrm rot="10800000">
            <a:off x="9596158" y="3945561"/>
            <a:ext cx="1596738" cy="307777"/>
          </a:xfrm>
          <a:prstGeom prst="chevron">
            <a:avLst/>
          </a:prstGeom>
          <a:solidFill>
            <a:srgbClr val="4856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Box 29">
            <a:extLst>
              <a:ext uri="{FF2B5EF4-FFF2-40B4-BE49-F238E27FC236}">
                <a16:creationId xmlns:a16="http://schemas.microsoft.com/office/drawing/2014/main" id="{441AF012-8A36-B7F1-5BA4-B77B0245BF5E}"/>
              </a:ext>
            </a:extLst>
          </p:cNvPr>
          <p:cNvSpPr txBox="1"/>
          <p:nvPr/>
        </p:nvSpPr>
        <p:spPr>
          <a:xfrm>
            <a:off x="9722055" y="3978110"/>
            <a:ext cx="1265246" cy="246221"/>
          </a:xfrm>
          <a:prstGeom prst="rect">
            <a:avLst/>
          </a:prstGeom>
          <a:solidFill>
            <a:srgbClr val="48566B"/>
          </a:solidFill>
        </p:spPr>
        <p:txBody>
          <a:bodyPr wrap="square" rtlCol="0">
            <a:sp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sz="1000" dirty="0" err="1">
                <a:solidFill>
                  <a:schemeClr val="bg1"/>
                </a:solidFill>
                <a:latin typeface="Calibri" panose="020F0502020204030204" pitchFamily="34" charset="0"/>
                <a:ea typeface="Calibri" panose="020F0502020204030204" pitchFamily="34" charset="0"/>
                <a:cs typeface="Calibri" panose="020F0502020204030204" pitchFamily="34" charset="0"/>
              </a:rPr>
              <a:t>Reviewer</a:t>
            </a:r>
            <a:r>
              <a:rPr lang="it-IT" sz="1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Chevron 33">
            <a:extLst>
              <a:ext uri="{FF2B5EF4-FFF2-40B4-BE49-F238E27FC236}">
                <a16:creationId xmlns:a16="http://schemas.microsoft.com/office/drawing/2014/main" id="{ACB5FD83-87B8-9382-BCB5-17F4BA78539C}"/>
              </a:ext>
            </a:extLst>
          </p:cNvPr>
          <p:cNvSpPr/>
          <p:nvPr/>
        </p:nvSpPr>
        <p:spPr>
          <a:xfrm>
            <a:off x="9296214" y="5404875"/>
            <a:ext cx="1464755" cy="286074"/>
          </a:xfrm>
          <a:prstGeom prst="chevron">
            <a:avLst/>
          </a:prstGeom>
          <a:solidFill>
            <a:srgbClr val="4856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it-IT" sz="1000" dirty="0" err="1">
                <a:solidFill>
                  <a:schemeClr val="bg1"/>
                </a:solidFill>
                <a:latin typeface="Calibri" panose="020F0502020204030204" pitchFamily="34" charset="0"/>
                <a:ea typeface="Calibri" panose="020F0502020204030204" pitchFamily="34" charset="0"/>
                <a:cs typeface="Calibri" panose="020F0502020204030204" pitchFamily="34" charset="0"/>
              </a:rPr>
              <a:t>Recommendation</a:t>
            </a: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CasellaDiTesto 12">
            <a:extLst>
              <a:ext uri="{FF2B5EF4-FFF2-40B4-BE49-F238E27FC236}">
                <a16:creationId xmlns:a16="http://schemas.microsoft.com/office/drawing/2014/main" id="{69BE1B0C-7474-41E0-3930-8974426F2134}"/>
              </a:ext>
            </a:extLst>
          </p:cNvPr>
          <p:cNvSpPr txBox="1"/>
          <p:nvPr/>
        </p:nvSpPr>
        <p:spPr>
          <a:xfrm>
            <a:off x="10742212" y="5127518"/>
            <a:ext cx="1027152" cy="892552"/>
          </a:xfrm>
          <a:prstGeom prst="rect">
            <a:avLst/>
          </a:prstGeom>
          <a:solidFill>
            <a:schemeClr val="bg1"/>
          </a:solidFill>
        </p:spPr>
        <p:txBody>
          <a:bodyPr wrap="square" lIns="91440" tIns="45720" rIns="91440" bIns="45720" rtlCol="0" anchor="t">
            <a:sp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it-IT" sz="1000" dirty="0">
                <a:latin typeface="Calibri" panose="020F0502020204030204" pitchFamily="34" charset="0"/>
                <a:ea typeface="Calibri" panose="020F0502020204030204" pitchFamily="34" charset="0"/>
                <a:cs typeface="Calibri" panose="020F0502020204030204" pitchFamily="34" charset="0"/>
              </a:rPr>
              <a:t>TARGET</a:t>
            </a:r>
          </a:p>
          <a:p>
            <a:pPr algn="ctr"/>
            <a:r>
              <a:rPr lang="it-IT" sz="1000" dirty="0" err="1">
                <a:latin typeface="Calibri" panose="020F0502020204030204" pitchFamily="34" charset="0"/>
                <a:ea typeface="Calibri" panose="020F0502020204030204" pitchFamily="34" charset="0"/>
                <a:cs typeface="Calibri" panose="020F0502020204030204" pitchFamily="34" charset="0"/>
              </a:rPr>
              <a:t>Submission</a:t>
            </a:r>
            <a:r>
              <a:rPr lang="it-IT" sz="1000" dirty="0">
                <a:latin typeface="Calibri" panose="020F0502020204030204" pitchFamily="34" charset="0"/>
                <a:ea typeface="Calibri" panose="020F0502020204030204" pitchFamily="34" charset="0"/>
                <a:cs typeface="Calibri" panose="020F0502020204030204" pitchFamily="34" charset="0"/>
              </a:rPr>
              <a:t> to 1</a:t>
            </a:r>
            <a:r>
              <a:rPr lang="it-IT" sz="1000" baseline="30000" dirty="0">
                <a:latin typeface="Calibri" panose="020F0502020204030204" pitchFamily="34" charset="0"/>
                <a:ea typeface="Calibri" panose="020F0502020204030204" pitchFamily="34" charset="0"/>
                <a:cs typeface="Calibri" panose="020F0502020204030204" pitchFamily="34" charset="0"/>
              </a:rPr>
              <a:t>st </a:t>
            </a:r>
            <a:r>
              <a:rPr lang="it-IT" sz="1000" dirty="0" err="1">
                <a:latin typeface="Calibri" panose="020F0502020204030204" pitchFamily="34" charset="0"/>
                <a:ea typeface="Calibri" panose="020F0502020204030204" pitchFamily="34" charset="0"/>
                <a:cs typeface="Calibri" panose="020F0502020204030204" pitchFamily="34" charset="0"/>
              </a:rPr>
              <a:t>decision</a:t>
            </a:r>
            <a:endParaRPr lang="it-IT" sz="1000" dirty="0">
              <a:latin typeface="Calibri" panose="020F0502020204030204" pitchFamily="34" charset="0"/>
              <a:ea typeface="Calibri" panose="020F0502020204030204" pitchFamily="34" charset="0"/>
              <a:cs typeface="Calibri" panose="020F0502020204030204" pitchFamily="34" charset="0"/>
            </a:endParaRPr>
          </a:p>
          <a:p>
            <a:pPr algn="ctr"/>
            <a:endParaRPr lang="it-IT" sz="1000" dirty="0">
              <a:latin typeface="Calibri" panose="020F0502020204030204" pitchFamily="34" charset="0"/>
              <a:ea typeface="Calibri" panose="020F0502020204030204" pitchFamily="34" charset="0"/>
              <a:cs typeface="Calibri" panose="020F0502020204030204" pitchFamily="34" charset="0"/>
            </a:endParaRPr>
          </a:p>
          <a:p>
            <a:pPr algn="ctr"/>
            <a:r>
              <a:rPr lang="it-IT" sz="1200" b="1" dirty="0">
                <a:solidFill>
                  <a:srgbClr val="50768B"/>
                </a:solidFill>
                <a:latin typeface="Calibri"/>
                <a:ea typeface="Calibri"/>
                <a:cs typeface="Calibri"/>
              </a:rPr>
              <a:t>4-6 </a:t>
            </a:r>
            <a:r>
              <a:rPr lang="it-IT" sz="1200" b="1" dirty="0" err="1">
                <a:solidFill>
                  <a:srgbClr val="50768B"/>
                </a:solidFill>
                <a:latin typeface="Calibri"/>
                <a:ea typeface="Calibri"/>
                <a:cs typeface="Calibri"/>
              </a:rPr>
              <a:t>wks</a:t>
            </a:r>
            <a:endParaRPr lang="it-IT" sz="1200" b="1" dirty="0" err="1">
              <a:solidFill>
                <a:srgbClr val="50768B"/>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Chevron 28">
            <a:extLst>
              <a:ext uri="{FF2B5EF4-FFF2-40B4-BE49-F238E27FC236}">
                <a16:creationId xmlns:a16="http://schemas.microsoft.com/office/drawing/2014/main" id="{BC207032-BD31-5185-F62D-C49F60A15E3F}"/>
              </a:ext>
            </a:extLst>
          </p:cNvPr>
          <p:cNvSpPr/>
          <p:nvPr/>
        </p:nvSpPr>
        <p:spPr>
          <a:xfrm rot="10800000">
            <a:off x="6724779" y="3984679"/>
            <a:ext cx="1292852" cy="307777"/>
          </a:xfrm>
          <a:prstGeom prst="chevron">
            <a:avLst/>
          </a:prstGeom>
          <a:solidFill>
            <a:srgbClr val="4856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TextBox 29">
            <a:extLst>
              <a:ext uri="{FF2B5EF4-FFF2-40B4-BE49-F238E27FC236}">
                <a16:creationId xmlns:a16="http://schemas.microsoft.com/office/drawing/2014/main" id="{7045B446-89B8-F576-66E2-C45A953CF7CA}"/>
              </a:ext>
            </a:extLst>
          </p:cNvPr>
          <p:cNvSpPr txBox="1"/>
          <p:nvPr/>
        </p:nvSpPr>
        <p:spPr>
          <a:xfrm>
            <a:off x="6967698" y="4004605"/>
            <a:ext cx="845453" cy="246221"/>
          </a:xfrm>
          <a:prstGeom prst="rect">
            <a:avLst/>
          </a:prstGeom>
          <a:solidFill>
            <a:srgbClr val="48566B"/>
          </a:solidFill>
        </p:spPr>
        <p:txBody>
          <a:bodyPr wrap="square" rtlCol="0">
            <a:sp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sz="1000" dirty="0">
                <a:solidFill>
                  <a:schemeClr val="bg1"/>
                </a:solidFill>
                <a:latin typeface="Calibri" panose="020F0502020204030204" pitchFamily="34" charset="0"/>
                <a:ea typeface="Calibri" panose="020F0502020204030204" pitchFamily="34" charset="0"/>
                <a:cs typeface="Calibri" panose="020F0502020204030204" pitchFamily="34" charset="0"/>
              </a:rPr>
              <a:t>Peer review</a:t>
            </a: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TextBox 10">
            <a:extLst>
              <a:ext uri="{FF2B5EF4-FFF2-40B4-BE49-F238E27FC236}">
                <a16:creationId xmlns:a16="http://schemas.microsoft.com/office/drawing/2014/main" id="{7691AED0-96A7-00EF-9A21-751B0E16DC72}"/>
              </a:ext>
            </a:extLst>
          </p:cNvPr>
          <p:cNvSpPr txBox="1"/>
          <p:nvPr/>
        </p:nvSpPr>
        <p:spPr>
          <a:xfrm>
            <a:off x="7374607" y="5407991"/>
            <a:ext cx="877088" cy="365124"/>
          </a:xfrm>
          <a:prstGeom prst="rect">
            <a:avLst/>
          </a:prstGeom>
          <a:solidFill>
            <a:schemeClr val="bg1"/>
          </a:solidFill>
        </p:spPr>
        <p:txBody>
          <a:bodyPr wrap="square" lIns="0" tIns="0" rIns="0" bIns="0" rtlCol="0">
            <a:no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buClr>
                <a:schemeClr val="accent2"/>
              </a:buClr>
              <a:buSzPct val="100000"/>
            </a:pPr>
            <a:r>
              <a:rPr lang="en-US" sz="1000" dirty="0">
                <a:latin typeface="Calibri" panose="020F0502020204030204" pitchFamily="34" charset="0"/>
                <a:ea typeface="Calibri" panose="020F0502020204030204" pitchFamily="34" charset="0"/>
                <a:cs typeface="Calibri" panose="020F0502020204030204" pitchFamily="34" charset="0"/>
              </a:rPr>
              <a:t>Time to submit: </a:t>
            </a:r>
            <a:r>
              <a:rPr lang="en-US" sz="1200" b="1" dirty="0">
                <a:solidFill>
                  <a:srgbClr val="50768B"/>
                </a:solidFill>
                <a:latin typeface="Calibri" panose="020F0502020204030204" pitchFamily="34" charset="0"/>
                <a:ea typeface="Calibri" panose="020F0502020204030204" pitchFamily="34" charset="0"/>
                <a:cs typeface="Calibri" panose="020F0502020204030204" pitchFamily="34" charset="0"/>
              </a:rPr>
              <a:t>30 days</a:t>
            </a:r>
          </a:p>
        </p:txBody>
      </p:sp>
      <p:sp>
        <p:nvSpPr>
          <p:cNvPr id="28" name="Rectangle 27">
            <a:extLst>
              <a:ext uri="{FF2B5EF4-FFF2-40B4-BE49-F238E27FC236}">
                <a16:creationId xmlns:a16="http://schemas.microsoft.com/office/drawing/2014/main" id="{B46BC17F-78EC-AF9F-C076-AC3E748EA31E}"/>
              </a:ext>
            </a:extLst>
          </p:cNvPr>
          <p:cNvSpPr/>
          <p:nvPr/>
        </p:nvSpPr>
        <p:spPr>
          <a:xfrm>
            <a:off x="7800295" y="2214435"/>
            <a:ext cx="1374690" cy="738664"/>
          </a:xfrm>
          <a:prstGeom prst="rect">
            <a:avLst/>
          </a:prstGeom>
          <a:solidFill>
            <a:schemeClr val="bg1"/>
          </a:solidFill>
        </p:spPr>
        <p:txBody>
          <a:bodyPr wrap="square">
            <a:sp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000" dirty="0">
                <a:latin typeface="Calibri" panose="020F0502020204030204" pitchFamily="34" charset="0"/>
                <a:ea typeface="Calibri" panose="020F0502020204030204" pitchFamily="34" charset="0"/>
                <a:cs typeface="Calibri" panose="020F0502020204030204" pitchFamily="34" charset="0"/>
              </a:rPr>
              <a:t>Technical and similarity check, </a:t>
            </a:r>
            <a:br>
              <a:rPr lang="en-US" sz="1000" dirty="0">
                <a:latin typeface="Calibri" panose="020F0502020204030204" pitchFamily="34" charset="0"/>
                <a:ea typeface="Calibri" panose="020F0502020204030204" pitchFamily="34" charset="0"/>
                <a:cs typeface="Calibri" panose="020F0502020204030204" pitchFamily="34" charset="0"/>
              </a:rPr>
            </a:br>
            <a:r>
              <a:rPr lang="en-US" sz="1000" dirty="0">
                <a:latin typeface="Calibri" panose="020F0502020204030204" pitchFamily="34" charset="0"/>
                <a:ea typeface="Calibri" panose="020F0502020204030204" pitchFamily="34" charset="0"/>
                <a:cs typeface="Calibri" panose="020F0502020204030204" pitchFamily="34" charset="0"/>
              </a:rPr>
              <a:t>Editor assignment</a:t>
            </a:r>
          </a:p>
          <a:p>
            <a:pPr algn="ctr"/>
            <a:r>
              <a:rPr lang="en-US" sz="1200" b="1" dirty="0">
                <a:solidFill>
                  <a:srgbClr val="50768B"/>
                </a:solidFill>
                <a:latin typeface="Calibri" panose="020F0502020204030204" pitchFamily="34" charset="0"/>
                <a:ea typeface="Calibri" panose="020F0502020204030204" pitchFamily="34" charset="0"/>
                <a:cs typeface="Calibri" panose="020F0502020204030204" pitchFamily="34" charset="0"/>
              </a:rPr>
              <a:t>7 days</a:t>
            </a:r>
          </a:p>
        </p:txBody>
      </p:sp>
      <p:sp>
        <p:nvSpPr>
          <p:cNvPr id="40" name="Rounded Rectangle 34">
            <a:hlinkClick r:id="rId3" action="ppaction://hlinksldjump"/>
            <a:extLst>
              <a:ext uri="{FF2B5EF4-FFF2-40B4-BE49-F238E27FC236}">
                <a16:creationId xmlns:a16="http://schemas.microsoft.com/office/drawing/2014/main" id="{98239F3B-FA25-845F-1FFE-A4FE93529EA3}"/>
              </a:ext>
            </a:extLst>
          </p:cNvPr>
          <p:cNvSpPr/>
          <p:nvPr/>
        </p:nvSpPr>
        <p:spPr>
          <a:xfrm>
            <a:off x="6253904"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1" name="Rounded Rectangle 24">
            <a:hlinkClick r:id="rId4" action="ppaction://hlinksldjump"/>
            <a:extLst>
              <a:ext uri="{FF2B5EF4-FFF2-40B4-BE49-F238E27FC236}">
                <a16:creationId xmlns:a16="http://schemas.microsoft.com/office/drawing/2014/main" id="{E96F53B7-95CB-4597-6D3B-3089D80C15DB}"/>
              </a:ext>
            </a:extLst>
          </p:cNvPr>
          <p:cNvSpPr/>
          <p:nvPr/>
        </p:nvSpPr>
        <p:spPr>
          <a:xfrm>
            <a:off x="2180015"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2" name="Rounded Rectangle 25">
            <a:hlinkClick r:id="rId5" action="ppaction://hlinksldjump"/>
            <a:extLst>
              <a:ext uri="{FF2B5EF4-FFF2-40B4-BE49-F238E27FC236}">
                <a16:creationId xmlns:a16="http://schemas.microsoft.com/office/drawing/2014/main" id="{7F1BFB3C-7F2D-EE74-4F83-CC7CA490BB90}"/>
              </a:ext>
            </a:extLst>
          </p:cNvPr>
          <p:cNvSpPr/>
          <p:nvPr/>
        </p:nvSpPr>
        <p:spPr>
          <a:xfrm>
            <a:off x="3127566"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3" name="Rounded Rectangle 34">
            <a:hlinkClick r:id="rId6" action="ppaction://hlinksldjump"/>
            <a:extLst>
              <a:ext uri="{FF2B5EF4-FFF2-40B4-BE49-F238E27FC236}">
                <a16:creationId xmlns:a16="http://schemas.microsoft.com/office/drawing/2014/main" id="{3AFEE9CE-7C19-2B78-7334-99DAF462A74E}"/>
              </a:ext>
            </a:extLst>
          </p:cNvPr>
          <p:cNvSpPr/>
          <p:nvPr/>
        </p:nvSpPr>
        <p:spPr>
          <a:xfrm>
            <a:off x="7355566"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4" name="Rounded Rectangle 34">
            <a:hlinkClick r:id="rId7" action="ppaction://hlinksldjump"/>
            <a:extLst>
              <a:ext uri="{FF2B5EF4-FFF2-40B4-BE49-F238E27FC236}">
                <a16:creationId xmlns:a16="http://schemas.microsoft.com/office/drawing/2014/main" id="{6D7CD3C9-2000-93C0-D536-A1B2E5585324}"/>
              </a:ext>
            </a:extLst>
          </p:cNvPr>
          <p:cNvSpPr/>
          <p:nvPr/>
        </p:nvSpPr>
        <p:spPr>
          <a:xfrm>
            <a:off x="4229228"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5" name="Rounded Rectangle 34">
            <a:hlinkClick r:id="rId8" action="ppaction://hlinksldjump"/>
            <a:extLst>
              <a:ext uri="{FF2B5EF4-FFF2-40B4-BE49-F238E27FC236}">
                <a16:creationId xmlns:a16="http://schemas.microsoft.com/office/drawing/2014/main" id="{89250D0D-669C-2D55-7AAB-91505AF12809}"/>
              </a:ext>
            </a:extLst>
          </p:cNvPr>
          <p:cNvSpPr/>
          <p:nvPr/>
        </p:nvSpPr>
        <p:spPr>
          <a:xfrm>
            <a:off x="5124251"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47" name="Graphic 46" descr="End with solid fill">
            <a:hlinkClick r:id="" action="ppaction://hlinkshowjump?jump=nextslide"/>
            <a:extLst>
              <a:ext uri="{FF2B5EF4-FFF2-40B4-BE49-F238E27FC236}">
                <a16:creationId xmlns:a16="http://schemas.microsoft.com/office/drawing/2014/main" id="{ACD4F3C6-D3BC-8E6A-F65A-5A2E02576A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272527" y="6020070"/>
            <a:ext cx="283344" cy="283344"/>
          </a:xfrm>
          <a:prstGeom prst="rect">
            <a:avLst/>
          </a:prstGeom>
        </p:spPr>
      </p:pic>
      <p:sp>
        <p:nvSpPr>
          <p:cNvPr id="2" name="Rounded Rectangle 34">
            <a:hlinkClick r:id="rId10" action="ppaction://hlinksldjump"/>
            <a:extLst>
              <a:ext uri="{FF2B5EF4-FFF2-40B4-BE49-F238E27FC236}">
                <a16:creationId xmlns:a16="http://schemas.microsoft.com/office/drawing/2014/main" id="{D65EC8FB-3FDA-955E-C766-58BCC09C01EC}"/>
              </a:ext>
            </a:extLst>
          </p:cNvPr>
          <p:cNvSpPr/>
          <p:nvPr/>
        </p:nvSpPr>
        <p:spPr>
          <a:xfrm>
            <a:off x="858850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Rounded Rectangle 24">
            <a:hlinkClick r:id="rId11" action="ppaction://hlinksldjump"/>
            <a:extLst>
              <a:ext uri="{FF2B5EF4-FFF2-40B4-BE49-F238E27FC236}">
                <a16:creationId xmlns:a16="http://schemas.microsoft.com/office/drawing/2014/main" id="{336A68E6-3F8C-9CE9-2714-AE163DAD6DCE}"/>
              </a:ext>
            </a:extLst>
          </p:cNvPr>
          <p:cNvSpPr/>
          <p:nvPr/>
        </p:nvSpPr>
        <p:spPr>
          <a:xfrm>
            <a:off x="1260282"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9512863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2751311-8A5D-2D3A-FD73-35EA53FDF5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4087" y="1664804"/>
            <a:ext cx="6502005" cy="3528392"/>
          </a:xfrm>
          <a:prstGeom prst="rect">
            <a:avLst/>
          </a:prstGeom>
          <a:ln w="12700">
            <a:solidFill>
              <a:schemeClr val="tx1">
                <a:lumMod val="50000"/>
                <a:lumOff val="50000"/>
              </a:schemeClr>
            </a:solidFill>
          </a:ln>
        </p:spPr>
      </p:pic>
      <p:sp>
        <p:nvSpPr>
          <p:cNvPr id="4" name="Segnaposto numero diapositiva 3">
            <a:extLst>
              <a:ext uri="{FF2B5EF4-FFF2-40B4-BE49-F238E27FC236}">
                <a16:creationId xmlns:a16="http://schemas.microsoft.com/office/drawing/2014/main" id="{E26DA8A8-D171-4721-BF1B-C9B8C5AE42AB}"/>
              </a:ext>
            </a:extLst>
          </p:cNvPr>
          <p:cNvSpPr>
            <a:spLocks noGrp="1"/>
          </p:cNvSpPr>
          <p:nvPr>
            <p:ph type="sldNum" sz="quarter" idx="12"/>
          </p:nvPr>
        </p:nvSpPr>
        <p:spPr/>
        <p:txBody>
          <a:bodyPr/>
          <a:lstStyle/>
          <a:p>
            <a:fld id="{2CAFCFD2-F10D-4443-A9BC-269EB9127F56}" type="slidenum">
              <a:rPr lang="it-IT" smtClean="0"/>
              <a:t>3</a:t>
            </a:fld>
            <a:endParaRPr lang="it-IT"/>
          </a:p>
        </p:txBody>
      </p:sp>
      <p:sp>
        <p:nvSpPr>
          <p:cNvPr id="7" name="CasellaDiTesto 8">
            <a:extLst>
              <a:ext uri="{FF2B5EF4-FFF2-40B4-BE49-F238E27FC236}">
                <a16:creationId xmlns:a16="http://schemas.microsoft.com/office/drawing/2014/main" id="{AD00779E-09BA-107D-7336-BFCFC24696C8}"/>
              </a:ext>
            </a:extLst>
          </p:cNvPr>
          <p:cNvSpPr txBox="1"/>
          <p:nvPr/>
        </p:nvSpPr>
        <p:spPr>
          <a:xfrm>
            <a:off x="512084" y="1664804"/>
            <a:ext cx="3961646" cy="2862322"/>
          </a:xfrm>
          <a:prstGeom prst="rect">
            <a:avLst/>
          </a:prstGeom>
          <a:noFill/>
        </p:spPr>
        <p:txBody>
          <a:bodyPr wrap="square" rtlCol="0" anchor="t">
            <a:spAutoFit/>
          </a:bodyPr>
          <a:lstStyle/>
          <a:p>
            <a:r>
              <a:rPr lang="en-GB" sz="1200" dirty="0">
                <a:latin typeface="Calibri" panose="020F0502020204030204" pitchFamily="34" charset="0"/>
                <a:ea typeface="Calibri" panose="020F0502020204030204" pitchFamily="34" charset="0"/>
                <a:cs typeface="Calibri" panose="020F0502020204030204" pitchFamily="34" charset="0"/>
              </a:rPr>
              <a:t>When an Editor invite you to review a manuscript, you will receive an email in your inbox. This email may also land in your spam folder, so please check this as well.</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email will contain the abstract, a link to the submission and an indication of the associated deadlines: the editor may change the deadlines upon invitation.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To respond to an invitation, click on the link provided.</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You may also access the submission invitation logging in with your username and password to </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hlinkClick r:id="rId3"/>
              </a:rPr>
              <a:t>www.oralhygienejournal.com</a:t>
            </a:r>
            <a:r>
              <a:rPr lang="en-GB" sz="1200" dirty="0">
                <a:latin typeface="Calibri" panose="020F0502020204030204" pitchFamily="34" charset="0"/>
                <a:ea typeface="Calibri" panose="020F0502020204030204" pitchFamily="34" charset="0"/>
                <a:cs typeface="Calibri" panose="020F0502020204030204" pitchFamily="34" charset="0"/>
              </a:rPr>
              <a:t> </a:t>
            </a:r>
          </a:p>
          <a:p>
            <a:endParaRPr lang="en-GB" sz="1200" dirty="0">
              <a:latin typeface="Calibri" panose="020F0502020204030204" pitchFamily="34" charset="0"/>
              <a:ea typeface="Calibri" panose="020F0502020204030204" pitchFamily="34" charset="0"/>
              <a:cs typeface="Calibri" panose="020F0502020204030204" pitchFamily="34" charset="0"/>
            </a:endParaRPr>
          </a:p>
        </p:txBody>
      </p:sp>
      <p:pic>
        <p:nvPicPr>
          <p:cNvPr id="8" name="Graphic 7" descr="End with solid fill">
            <a:hlinkClick r:id="" action="ppaction://hlinkshowjump?jump=nextslide"/>
            <a:extLst>
              <a:ext uri="{FF2B5EF4-FFF2-40B4-BE49-F238E27FC236}">
                <a16:creationId xmlns:a16="http://schemas.microsoft.com/office/drawing/2014/main" id="{401B2E22-3C6B-860F-923A-7C825DB8216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13489" y="6003504"/>
            <a:ext cx="283344" cy="283344"/>
          </a:xfrm>
          <a:prstGeom prst="rect">
            <a:avLst/>
          </a:prstGeom>
        </p:spPr>
      </p:pic>
      <p:sp>
        <p:nvSpPr>
          <p:cNvPr id="9" name="Rectangle: Rounded Corners 8">
            <a:extLst>
              <a:ext uri="{FF2B5EF4-FFF2-40B4-BE49-F238E27FC236}">
                <a16:creationId xmlns:a16="http://schemas.microsoft.com/office/drawing/2014/main" id="{E821EF33-7025-480C-5AAE-2E3A8316E067}"/>
              </a:ext>
            </a:extLst>
          </p:cNvPr>
          <p:cNvSpPr/>
          <p:nvPr/>
        </p:nvSpPr>
        <p:spPr>
          <a:xfrm>
            <a:off x="4754039" y="3161033"/>
            <a:ext cx="5230393" cy="360040"/>
          </a:xfrm>
          <a:prstGeom prst="roundRect">
            <a:avLst/>
          </a:prstGeom>
          <a:solidFill>
            <a:srgbClr val="FFFF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1A176CFB-3BFD-AFFF-8390-CBF6370FA8A2}"/>
              </a:ext>
            </a:extLst>
          </p:cNvPr>
          <p:cNvPicPr>
            <a:picLocks noChangeAspect="1"/>
          </p:cNvPicPr>
          <p:nvPr/>
        </p:nvPicPr>
        <p:blipFill>
          <a:blip r:embed="rId5" cstate="print">
            <a:extLst>
              <a:ext uri="{28A0092B-C50C-407E-A947-70E740481C1C}">
                <a14:useLocalDpi xmlns:a14="http://schemas.microsoft.com/office/drawing/2010/main" val="0"/>
              </a:ext>
            </a:extLst>
          </a:blip>
          <a:srcRect t="21690"/>
          <a:stretch>
            <a:fillRect/>
          </a:stretch>
        </p:blipFill>
        <p:spPr>
          <a:xfrm>
            <a:off x="539081" y="4896458"/>
            <a:ext cx="3961646" cy="1267001"/>
          </a:xfrm>
          <a:prstGeom prst="rect">
            <a:avLst/>
          </a:prstGeom>
          <a:ln w="12700">
            <a:solidFill>
              <a:schemeClr val="tx1">
                <a:lumMod val="50000"/>
                <a:lumOff val="50000"/>
              </a:schemeClr>
            </a:solidFill>
          </a:ln>
        </p:spPr>
      </p:pic>
      <p:sp>
        <p:nvSpPr>
          <p:cNvPr id="3" name="Rectangle 2">
            <a:extLst>
              <a:ext uri="{FF2B5EF4-FFF2-40B4-BE49-F238E27FC236}">
                <a16:creationId xmlns:a16="http://schemas.microsoft.com/office/drawing/2014/main" id="{0D732ABA-9673-02DF-5AC7-BF061112D01B}"/>
              </a:ext>
            </a:extLst>
          </p:cNvPr>
          <p:cNvSpPr/>
          <p:nvPr/>
        </p:nvSpPr>
        <p:spPr>
          <a:xfrm>
            <a:off x="4764087" y="1814680"/>
            <a:ext cx="1702001" cy="1440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Rectangle 5">
            <a:extLst>
              <a:ext uri="{FF2B5EF4-FFF2-40B4-BE49-F238E27FC236}">
                <a16:creationId xmlns:a16="http://schemas.microsoft.com/office/drawing/2014/main" id="{82DF7080-01C8-0F8F-B513-FE914693589E}"/>
              </a:ext>
            </a:extLst>
          </p:cNvPr>
          <p:cNvSpPr/>
          <p:nvPr/>
        </p:nvSpPr>
        <p:spPr>
          <a:xfrm>
            <a:off x="8400257" y="2171609"/>
            <a:ext cx="864096" cy="1153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 name="TextBox 1">
            <a:extLst>
              <a:ext uri="{FF2B5EF4-FFF2-40B4-BE49-F238E27FC236}">
                <a16:creationId xmlns:a16="http://schemas.microsoft.com/office/drawing/2014/main" id="{8AC7BB10-B2E5-6F14-57DB-F85B9E7C57DC}"/>
              </a:ext>
            </a:extLst>
          </p:cNvPr>
          <p:cNvSpPr txBox="1"/>
          <p:nvPr/>
        </p:nvSpPr>
        <p:spPr>
          <a:xfrm>
            <a:off x="443510" y="765066"/>
            <a:ext cx="11620788" cy="769441"/>
          </a:xfrm>
          <a:prstGeom prst="rect">
            <a:avLst/>
          </a:prstGeom>
          <a:noFill/>
        </p:spPr>
        <p:txBody>
          <a:bodyPr wrap="square" lIns="180000" rtlCol="0">
            <a:spAutoFit/>
          </a:bodyPr>
          <a:lstStyle/>
          <a:p>
            <a:r>
              <a:rPr lang="it-IT" sz="4400" dirty="0" err="1"/>
              <a:t>Invitation</a:t>
            </a:r>
            <a:endParaRPr lang="en-IT" sz="4400" dirty="0"/>
          </a:p>
        </p:txBody>
      </p:sp>
      <p:sp>
        <p:nvSpPr>
          <p:cNvPr id="5" name="Segnaposto numero diapositiva 3">
            <a:extLst>
              <a:ext uri="{FF2B5EF4-FFF2-40B4-BE49-F238E27FC236}">
                <a16:creationId xmlns:a16="http://schemas.microsoft.com/office/drawing/2014/main" id="{128F9A8E-1951-FDCB-2A54-519907390FA5}"/>
              </a:ext>
            </a:extLst>
          </p:cNvPr>
          <p:cNvSpPr txBox="1">
            <a:spLocks/>
          </p:cNvSpPr>
          <p:nvPr/>
        </p:nvSpPr>
        <p:spPr>
          <a:xfrm>
            <a:off x="0" y="0"/>
            <a:ext cx="0" cy="0"/>
          </a:xfr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AFCFD2-F10D-4443-A9BC-269EB9127F56}" type="slidenum">
              <a:rPr lang="it-IT" smtClean="0"/>
              <a:pPr/>
              <a:t>3</a:t>
            </a:fld>
            <a:endParaRPr lang="it-IT" dirty="0"/>
          </a:p>
        </p:txBody>
      </p:sp>
      <p:pic>
        <p:nvPicPr>
          <p:cNvPr id="11" name="Graphic 10" descr="Home with solid fill">
            <a:hlinkClick r:id="" action="ppaction://hlinkshowjump?jump=firstslide"/>
            <a:extLst>
              <a:ext uri="{FF2B5EF4-FFF2-40B4-BE49-F238E27FC236}">
                <a16:creationId xmlns:a16="http://schemas.microsoft.com/office/drawing/2014/main" id="{6734E78E-61CA-EA88-1043-AD5C252F622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6056" y="96950"/>
            <a:ext cx="398943" cy="398943"/>
          </a:xfrm>
          <a:prstGeom prst="rect">
            <a:avLst/>
          </a:prstGeom>
        </p:spPr>
      </p:pic>
      <p:sp>
        <p:nvSpPr>
          <p:cNvPr id="12" name="Rounded Rectangle 34">
            <a:hlinkClick r:id="rId7" action="ppaction://hlinksldjump"/>
            <a:extLst>
              <a:ext uri="{FF2B5EF4-FFF2-40B4-BE49-F238E27FC236}">
                <a16:creationId xmlns:a16="http://schemas.microsoft.com/office/drawing/2014/main" id="{37B7E54A-41A8-5DB6-1140-B62947CF3940}"/>
              </a:ext>
            </a:extLst>
          </p:cNvPr>
          <p:cNvSpPr/>
          <p:nvPr/>
        </p:nvSpPr>
        <p:spPr>
          <a:xfrm>
            <a:off x="6253904"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Rounded Rectangle 24">
            <a:hlinkClick r:id="rId8" action="ppaction://hlinksldjump"/>
            <a:extLst>
              <a:ext uri="{FF2B5EF4-FFF2-40B4-BE49-F238E27FC236}">
                <a16:creationId xmlns:a16="http://schemas.microsoft.com/office/drawing/2014/main" id="{93904C18-C232-A129-F888-9BCC525EB381}"/>
              </a:ext>
            </a:extLst>
          </p:cNvPr>
          <p:cNvSpPr/>
          <p:nvPr/>
        </p:nvSpPr>
        <p:spPr>
          <a:xfrm>
            <a:off x="2180015"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ounded Rectangle 25">
            <a:hlinkClick r:id="rId9" action="ppaction://hlinksldjump"/>
            <a:extLst>
              <a:ext uri="{FF2B5EF4-FFF2-40B4-BE49-F238E27FC236}">
                <a16:creationId xmlns:a16="http://schemas.microsoft.com/office/drawing/2014/main" id="{75335F33-F982-2A0D-40EF-613D88F0A536}"/>
              </a:ext>
            </a:extLst>
          </p:cNvPr>
          <p:cNvSpPr/>
          <p:nvPr/>
        </p:nvSpPr>
        <p:spPr>
          <a:xfrm>
            <a:off x="3127566"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ounded Rectangle 34">
            <a:hlinkClick r:id="rId10" action="ppaction://hlinksldjump"/>
            <a:extLst>
              <a:ext uri="{FF2B5EF4-FFF2-40B4-BE49-F238E27FC236}">
                <a16:creationId xmlns:a16="http://schemas.microsoft.com/office/drawing/2014/main" id="{EC9E1A6A-1069-15A3-4D45-86D082361E77}"/>
              </a:ext>
            </a:extLst>
          </p:cNvPr>
          <p:cNvSpPr/>
          <p:nvPr/>
        </p:nvSpPr>
        <p:spPr>
          <a:xfrm>
            <a:off x="7355566"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Rounded Rectangle 34">
            <a:hlinkClick r:id="rId11" action="ppaction://hlinksldjump"/>
            <a:extLst>
              <a:ext uri="{FF2B5EF4-FFF2-40B4-BE49-F238E27FC236}">
                <a16:creationId xmlns:a16="http://schemas.microsoft.com/office/drawing/2014/main" id="{D3EE9C35-558B-472E-E6AC-F5AE31B7B11D}"/>
              </a:ext>
            </a:extLst>
          </p:cNvPr>
          <p:cNvSpPr/>
          <p:nvPr/>
        </p:nvSpPr>
        <p:spPr>
          <a:xfrm>
            <a:off x="4229228"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Rounded Rectangle 34">
            <a:hlinkClick r:id="rId12" action="ppaction://hlinksldjump"/>
            <a:extLst>
              <a:ext uri="{FF2B5EF4-FFF2-40B4-BE49-F238E27FC236}">
                <a16:creationId xmlns:a16="http://schemas.microsoft.com/office/drawing/2014/main" id="{6A8FA7EA-6011-B4B7-666D-EDA79EAA012F}"/>
              </a:ext>
            </a:extLst>
          </p:cNvPr>
          <p:cNvSpPr/>
          <p:nvPr/>
        </p:nvSpPr>
        <p:spPr>
          <a:xfrm>
            <a:off x="5124251"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Rounded Rectangle 34">
            <a:hlinkClick r:id="rId13" action="ppaction://hlinksldjump"/>
            <a:extLst>
              <a:ext uri="{FF2B5EF4-FFF2-40B4-BE49-F238E27FC236}">
                <a16:creationId xmlns:a16="http://schemas.microsoft.com/office/drawing/2014/main" id="{F89EC503-4781-CE92-F71F-2A45B5F01AC9}"/>
              </a:ext>
            </a:extLst>
          </p:cNvPr>
          <p:cNvSpPr/>
          <p:nvPr/>
        </p:nvSpPr>
        <p:spPr>
          <a:xfrm>
            <a:off x="858850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Rounded Rectangle 24">
            <a:hlinkClick r:id="rId14" action="ppaction://hlinksldjump"/>
            <a:extLst>
              <a:ext uri="{FF2B5EF4-FFF2-40B4-BE49-F238E27FC236}">
                <a16:creationId xmlns:a16="http://schemas.microsoft.com/office/drawing/2014/main" id="{CF3D734B-0D7F-77EC-FF86-00B2DA0CD327}"/>
              </a:ext>
            </a:extLst>
          </p:cNvPr>
          <p:cNvSpPr/>
          <p:nvPr/>
        </p:nvSpPr>
        <p:spPr>
          <a:xfrm>
            <a:off x="1260282"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7004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8303F-38EC-9749-920E-528C31C041F3}"/>
            </a:ext>
          </a:extLst>
        </p:cNvPr>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172C2A9-9D50-A340-86DA-49C42E60CCDD}"/>
              </a:ext>
            </a:extLst>
          </p:cNvPr>
          <p:cNvSpPr>
            <a:spLocks noGrp="1"/>
          </p:cNvSpPr>
          <p:nvPr>
            <p:ph type="sldNum" sz="quarter" idx="12"/>
          </p:nvPr>
        </p:nvSpPr>
        <p:spPr/>
        <p:txBody>
          <a:bodyPr/>
          <a:lstStyle/>
          <a:p>
            <a:fld id="{2CAFCFD2-F10D-4443-A9BC-269EB9127F56}" type="slidenum">
              <a:rPr lang="it-IT" smtClean="0"/>
              <a:t>4</a:t>
            </a:fld>
            <a:endParaRPr lang="it-IT"/>
          </a:p>
        </p:txBody>
      </p:sp>
      <p:pic>
        <p:nvPicPr>
          <p:cNvPr id="12" name="Picture 11">
            <a:extLst>
              <a:ext uri="{FF2B5EF4-FFF2-40B4-BE49-F238E27FC236}">
                <a16:creationId xmlns:a16="http://schemas.microsoft.com/office/drawing/2014/main" id="{45BB6AC4-8810-70A7-2BBC-2E3B1E58CC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7702" y="1304327"/>
            <a:ext cx="5558778" cy="5043077"/>
          </a:xfrm>
          <a:prstGeom prst="rect">
            <a:avLst/>
          </a:prstGeom>
          <a:ln w="12700">
            <a:solidFill>
              <a:schemeClr val="tx1">
                <a:lumMod val="50000"/>
                <a:lumOff val="50000"/>
              </a:schemeClr>
            </a:solidFill>
          </a:ln>
        </p:spPr>
      </p:pic>
      <p:sp>
        <p:nvSpPr>
          <p:cNvPr id="13" name="CasellaDiTesto 8">
            <a:extLst>
              <a:ext uri="{FF2B5EF4-FFF2-40B4-BE49-F238E27FC236}">
                <a16:creationId xmlns:a16="http://schemas.microsoft.com/office/drawing/2014/main" id="{3568AFC5-CF19-0421-D283-1105F95E4FE9}"/>
              </a:ext>
            </a:extLst>
          </p:cNvPr>
          <p:cNvSpPr txBox="1"/>
          <p:nvPr/>
        </p:nvSpPr>
        <p:spPr>
          <a:xfrm>
            <a:off x="502036" y="1539573"/>
            <a:ext cx="3961646" cy="2308324"/>
          </a:xfrm>
          <a:prstGeom prst="rect">
            <a:avLst/>
          </a:prstGeom>
          <a:noFill/>
        </p:spPr>
        <p:txBody>
          <a:bodyPr wrap="square" rtlCol="0" anchor="t">
            <a:spAutoFit/>
          </a:bodyPr>
          <a:lstStyle/>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a:t>
            </a:r>
            <a:r>
              <a:rPr lang="en-GB" sz="1200" b="1" dirty="0">
                <a:solidFill>
                  <a:schemeClr val="bg1"/>
                </a:solidFill>
                <a:highlight>
                  <a:srgbClr val="50768B"/>
                </a:highlight>
                <a:latin typeface="Calibri" panose="020F0502020204030204" pitchFamily="34" charset="0"/>
                <a:ea typeface="Calibri" panose="020F0502020204030204" pitchFamily="34" charset="0"/>
                <a:cs typeface="Calibri" panose="020F0502020204030204" pitchFamily="34" charset="0"/>
              </a:rPr>
              <a:t>Request</a:t>
            </a:r>
            <a:r>
              <a:rPr lang="en-GB" sz="1200" dirty="0">
                <a:latin typeface="Calibri" panose="020F0502020204030204" pitchFamily="34" charset="0"/>
                <a:ea typeface="Calibri" panose="020F0502020204030204" pitchFamily="34" charset="0"/>
                <a:cs typeface="Calibri" panose="020F0502020204030204" pitchFamily="34" charset="0"/>
              </a:rPr>
              <a:t> tab will outline the revision’s relevant dates  and will enable you to respond to the invitation.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You will need to agree to the privacy statement in order to proceed.</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Click “</a:t>
            </a:r>
            <a:r>
              <a:rPr lang="en-GB" sz="1200" i="1" dirty="0">
                <a:latin typeface="Calibri" panose="020F0502020204030204" pitchFamily="34" charset="0"/>
                <a:ea typeface="Calibri" panose="020F0502020204030204" pitchFamily="34" charset="0"/>
                <a:cs typeface="Calibri" panose="020F0502020204030204" pitchFamily="34" charset="0"/>
              </a:rPr>
              <a:t>Accept Review</a:t>
            </a:r>
            <a:r>
              <a:rPr lang="en-GB" sz="1200" dirty="0">
                <a:latin typeface="Calibri" panose="020F0502020204030204" pitchFamily="34" charset="0"/>
                <a:ea typeface="Calibri" panose="020F0502020204030204" pitchFamily="34" charset="0"/>
                <a:cs typeface="Calibri" panose="020F0502020204030204" pitchFamily="34" charset="0"/>
              </a:rPr>
              <a:t>” to continue.</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If you cannot accept the invitation, click on “Decline Review Request</a:t>
            </a:r>
            <a:r>
              <a:rPr lang="en-GB" sz="1200" dirty="0">
                <a:highlight>
                  <a:srgbClr val="FFFF00"/>
                </a:highlight>
                <a:latin typeface="Calibri" panose="020F0502020204030204" pitchFamily="34" charset="0"/>
                <a:ea typeface="Calibri" panose="020F0502020204030204" pitchFamily="34" charset="0"/>
                <a:cs typeface="Calibri" panose="020F0502020204030204" pitchFamily="34" charset="0"/>
              </a:rPr>
              <a:t>” where you will find space to communicate with the Editor and possibly suggest alternative reviewers. </a:t>
            </a:r>
          </a:p>
        </p:txBody>
      </p:sp>
      <p:sp>
        <p:nvSpPr>
          <p:cNvPr id="14" name="Rectangle: Rounded Corners 13">
            <a:extLst>
              <a:ext uri="{FF2B5EF4-FFF2-40B4-BE49-F238E27FC236}">
                <a16:creationId xmlns:a16="http://schemas.microsoft.com/office/drawing/2014/main" id="{46ADC6EE-2253-0BA7-5272-DF3616E00ED9}"/>
              </a:ext>
            </a:extLst>
          </p:cNvPr>
          <p:cNvSpPr/>
          <p:nvPr/>
        </p:nvSpPr>
        <p:spPr>
          <a:xfrm>
            <a:off x="5095216" y="5553673"/>
            <a:ext cx="3379807" cy="23543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249538F0-F631-B09F-E6C9-C682D717CE67}"/>
              </a:ext>
            </a:extLst>
          </p:cNvPr>
          <p:cNvSpPr/>
          <p:nvPr/>
        </p:nvSpPr>
        <p:spPr>
          <a:xfrm>
            <a:off x="7680176" y="5885787"/>
            <a:ext cx="1621517" cy="235433"/>
          </a:xfrm>
          <a:prstGeom prst="roundRect">
            <a:avLst/>
          </a:prstGeom>
          <a:solidFill>
            <a:srgbClr val="FFFF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Graphic 25" descr="End with solid fill">
            <a:hlinkClick r:id="" action="ppaction://hlinkshowjump?jump=nextslide"/>
            <a:extLst>
              <a:ext uri="{FF2B5EF4-FFF2-40B4-BE49-F238E27FC236}">
                <a16:creationId xmlns:a16="http://schemas.microsoft.com/office/drawing/2014/main" id="{3249D303-A01D-1014-DD3A-F099C7E1110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13489" y="6003504"/>
            <a:ext cx="283344" cy="283344"/>
          </a:xfrm>
          <a:prstGeom prst="rect">
            <a:avLst/>
          </a:prstGeom>
        </p:spPr>
      </p:pic>
      <p:sp>
        <p:nvSpPr>
          <p:cNvPr id="2" name="TextBox 1">
            <a:extLst>
              <a:ext uri="{FF2B5EF4-FFF2-40B4-BE49-F238E27FC236}">
                <a16:creationId xmlns:a16="http://schemas.microsoft.com/office/drawing/2014/main" id="{F4A237CC-2195-E9FD-7AE1-FDF61A582236}"/>
              </a:ext>
            </a:extLst>
          </p:cNvPr>
          <p:cNvSpPr txBox="1"/>
          <p:nvPr/>
        </p:nvSpPr>
        <p:spPr>
          <a:xfrm>
            <a:off x="443510" y="765066"/>
            <a:ext cx="11620788" cy="769441"/>
          </a:xfrm>
          <a:prstGeom prst="rect">
            <a:avLst/>
          </a:prstGeom>
          <a:noFill/>
        </p:spPr>
        <p:txBody>
          <a:bodyPr wrap="square" lIns="180000" rtlCol="0">
            <a:spAutoFit/>
          </a:bodyPr>
          <a:lstStyle/>
          <a:p>
            <a:r>
              <a:rPr lang="it-IT" sz="4400" dirty="0" err="1"/>
              <a:t>Accept</a:t>
            </a:r>
            <a:r>
              <a:rPr lang="it-IT" sz="4400" dirty="0"/>
              <a:t> and review</a:t>
            </a:r>
            <a:endParaRPr lang="en-IT" sz="4400" dirty="0"/>
          </a:p>
        </p:txBody>
      </p:sp>
      <p:sp>
        <p:nvSpPr>
          <p:cNvPr id="3" name="Segnaposto numero diapositiva 3">
            <a:extLst>
              <a:ext uri="{FF2B5EF4-FFF2-40B4-BE49-F238E27FC236}">
                <a16:creationId xmlns:a16="http://schemas.microsoft.com/office/drawing/2014/main" id="{038AACCB-E953-0C8B-F77E-E41C8EEE5909}"/>
              </a:ext>
            </a:extLst>
          </p:cNvPr>
          <p:cNvSpPr txBox="1">
            <a:spLocks/>
          </p:cNvSpPr>
          <p:nvPr/>
        </p:nvSpPr>
        <p:spPr>
          <a:xfrm>
            <a:off x="0" y="0"/>
            <a:ext cx="0" cy="0"/>
          </a:xfr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AFCFD2-F10D-4443-A9BC-269EB9127F56}" type="slidenum">
              <a:rPr lang="it-IT" smtClean="0"/>
              <a:pPr/>
              <a:t>4</a:t>
            </a:fld>
            <a:endParaRPr lang="it-IT" dirty="0"/>
          </a:p>
        </p:txBody>
      </p:sp>
      <p:pic>
        <p:nvPicPr>
          <p:cNvPr id="5" name="Graphic 4" descr="Home with solid fill">
            <a:hlinkClick r:id="" action="ppaction://hlinkshowjump?jump=firstslide"/>
            <a:extLst>
              <a:ext uri="{FF2B5EF4-FFF2-40B4-BE49-F238E27FC236}">
                <a16:creationId xmlns:a16="http://schemas.microsoft.com/office/drawing/2014/main" id="{42DB412B-C1BF-AA00-B888-139848CF240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6056" y="96950"/>
            <a:ext cx="398943" cy="398943"/>
          </a:xfrm>
          <a:prstGeom prst="rect">
            <a:avLst/>
          </a:prstGeom>
        </p:spPr>
      </p:pic>
      <p:sp>
        <p:nvSpPr>
          <p:cNvPr id="6" name="Rounded Rectangle 34">
            <a:hlinkClick r:id="rId5" action="ppaction://hlinksldjump"/>
            <a:extLst>
              <a:ext uri="{FF2B5EF4-FFF2-40B4-BE49-F238E27FC236}">
                <a16:creationId xmlns:a16="http://schemas.microsoft.com/office/drawing/2014/main" id="{B42AD2CB-641A-393C-9E0E-1D451314B354}"/>
              </a:ext>
            </a:extLst>
          </p:cNvPr>
          <p:cNvSpPr/>
          <p:nvPr/>
        </p:nvSpPr>
        <p:spPr>
          <a:xfrm>
            <a:off x="6253904"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ounded Rectangle 24">
            <a:hlinkClick r:id="rId6" action="ppaction://hlinksldjump"/>
            <a:extLst>
              <a:ext uri="{FF2B5EF4-FFF2-40B4-BE49-F238E27FC236}">
                <a16:creationId xmlns:a16="http://schemas.microsoft.com/office/drawing/2014/main" id="{04FBDE13-AE34-E5A5-DB17-EB071FA7B589}"/>
              </a:ext>
            </a:extLst>
          </p:cNvPr>
          <p:cNvSpPr/>
          <p:nvPr/>
        </p:nvSpPr>
        <p:spPr>
          <a:xfrm>
            <a:off x="2180015"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ounded Rectangle 25">
            <a:hlinkClick r:id="rId7" action="ppaction://hlinksldjump"/>
            <a:extLst>
              <a:ext uri="{FF2B5EF4-FFF2-40B4-BE49-F238E27FC236}">
                <a16:creationId xmlns:a16="http://schemas.microsoft.com/office/drawing/2014/main" id="{19CF5D4A-D0FF-4885-6FFA-E9958C7DED95}"/>
              </a:ext>
            </a:extLst>
          </p:cNvPr>
          <p:cNvSpPr/>
          <p:nvPr/>
        </p:nvSpPr>
        <p:spPr>
          <a:xfrm>
            <a:off x="3127566"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ounded Rectangle 34">
            <a:hlinkClick r:id="rId8" action="ppaction://hlinksldjump"/>
            <a:extLst>
              <a:ext uri="{FF2B5EF4-FFF2-40B4-BE49-F238E27FC236}">
                <a16:creationId xmlns:a16="http://schemas.microsoft.com/office/drawing/2014/main" id="{38E128A3-33E3-856E-E17D-D6582613801E}"/>
              </a:ext>
            </a:extLst>
          </p:cNvPr>
          <p:cNvSpPr/>
          <p:nvPr/>
        </p:nvSpPr>
        <p:spPr>
          <a:xfrm>
            <a:off x="7355566"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ounded Rectangle 34">
            <a:hlinkClick r:id="rId9" action="ppaction://hlinksldjump"/>
            <a:extLst>
              <a:ext uri="{FF2B5EF4-FFF2-40B4-BE49-F238E27FC236}">
                <a16:creationId xmlns:a16="http://schemas.microsoft.com/office/drawing/2014/main" id="{75D255AD-FC73-F52E-4902-29253D534F7F}"/>
              </a:ext>
            </a:extLst>
          </p:cNvPr>
          <p:cNvSpPr/>
          <p:nvPr/>
        </p:nvSpPr>
        <p:spPr>
          <a:xfrm>
            <a:off x="4229228"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ounded Rectangle 34">
            <a:hlinkClick r:id="rId10" action="ppaction://hlinksldjump"/>
            <a:extLst>
              <a:ext uri="{FF2B5EF4-FFF2-40B4-BE49-F238E27FC236}">
                <a16:creationId xmlns:a16="http://schemas.microsoft.com/office/drawing/2014/main" id="{B74322FB-DFB6-5FAF-B416-16AF2817154B}"/>
              </a:ext>
            </a:extLst>
          </p:cNvPr>
          <p:cNvSpPr/>
          <p:nvPr/>
        </p:nvSpPr>
        <p:spPr>
          <a:xfrm>
            <a:off x="5124251"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Rounded Rectangle 34">
            <a:hlinkClick r:id="rId11" action="ppaction://hlinksldjump"/>
            <a:extLst>
              <a:ext uri="{FF2B5EF4-FFF2-40B4-BE49-F238E27FC236}">
                <a16:creationId xmlns:a16="http://schemas.microsoft.com/office/drawing/2014/main" id="{2EC2180F-91E5-5716-A0D6-C8FF312F6E74}"/>
              </a:ext>
            </a:extLst>
          </p:cNvPr>
          <p:cNvSpPr/>
          <p:nvPr/>
        </p:nvSpPr>
        <p:spPr>
          <a:xfrm>
            <a:off x="858850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Rounded Rectangle 24">
            <a:hlinkClick r:id="rId12" action="ppaction://hlinksldjump"/>
            <a:extLst>
              <a:ext uri="{FF2B5EF4-FFF2-40B4-BE49-F238E27FC236}">
                <a16:creationId xmlns:a16="http://schemas.microsoft.com/office/drawing/2014/main" id="{D28840DA-2C1B-4E8E-C3EA-9C31D9C0A392}"/>
              </a:ext>
            </a:extLst>
          </p:cNvPr>
          <p:cNvSpPr/>
          <p:nvPr/>
        </p:nvSpPr>
        <p:spPr>
          <a:xfrm>
            <a:off x="1260282"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93079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C54B51D-6709-81D7-3254-53555C228D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777" y="1539573"/>
            <a:ext cx="6895187" cy="3330790"/>
          </a:xfrm>
          <a:prstGeom prst="rect">
            <a:avLst/>
          </a:prstGeom>
          <a:ln w="12700">
            <a:solidFill>
              <a:schemeClr val="tx1">
                <a:lumMod val="50000"/>
                <a:lumOff val="50000"/>
              </a:schemeClr>
            </a:solidFill>
          </a:ln>
        </p:spPr>
      </p:pic>
      <p:sp>
        <p:nvSpPr>
          <p:cNvPr id="12" name="CasellaDiTesto 8">
            <a:extLst>
              <a:ext uri="{FF2B5EF4-FFF2-40B4-BE49-F238E27FC236}">
                <a16:creationId xmlns:a16="http://schemas.microsoft.com/office/drawing/2014/main" id="{6B0BF9F8-14CD-403A-7911-34A211308034}"/>
              </a:ext>
            </a:extLst>
          </p:cNvPr>
          <p:cNvSpPr txBox="1"/>
          <p:nvPr/>
        </p:nvSpPr>
        <p:spPr>
          <a:xfrm>
            <a:off x="502036" y="1539573"/>
            <a:ext cx="3961646" cy="1754326"/>
          </a:xfrm>
          <a:prstGeom prst="rect">
            <a:avLst/>
          </a:prstGeom>
          <a:noFill/>
        </p:spPr>
        <p:txBody>
          <a:bodyPr wrap="square" rtlCol="0" anchor="t">
            <a:spAutoFit/>
          </a:bodyPr>
          <a:lstStyle/>
          <a:p>
            <a:r>
              <a:rPr lang="en-GB" sz="1200" b="1" dirty="0">
                <a:latin typeface="Calibri" panose="020F0502020204030204" pitchFamily="34" charset="0"/>
                <a:ea typeface="Calibri" panose="020F0502020204030204" pitchFamily="34" charset="0"/>
                <a:cs typeface="Calibri" panose="020F0502020204030204" pitchFamily="34" charset="0"/>
              </a:rPr>
              <a:t>How to Review</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a:t>
            </a:r>
            <a:r>
              <a:rPr lang="en-GB" sz="1200" b="1" dirty="0">
                <a:solidFill>
                  <a:schemeClr val="bg1"/>
                </a:solidFill>
                <a:highlight>
                  <a:srgbClr val="50768B"/>
                </a:highlight>
                <a:latin typeface="Calibri" panose="020F0502020204030204" pitchFamily="34" charset="0"/>
                <a:ea typeface="Calibri" panose="020F0502020204030204" pitchFamily="34" charset="0"/>
                <a:cs typeface="Calibri" panose="020F0502020204030204" pitchFamily="34" charset="0"/>
              </a:rPr>
              <a:t>Guidelines</a:t>
            </a:r>
            <a:r>
              <a:rPr lang="en-GB" sz="1200" dirty="0">
                <a:latin typeface="Calibri" panose="020F0502020204030204" pitchFamily="34" charset="0"/>
                <a:ea typeface="Calibri" panose="020F0502020204030204" pitchFamily="34" charset="0"/>
                <a:cs typeface="Calibri" panose="020F0502020204030204" pitchFamily="34" charset="0"/>
              </a:rPr>
              <a:t> tab will present the journal’s guidelines.</a:t>
            </a:r>
          </a:p>
          <a:p>
            <a:endParaRPr lang="en-GB" sz="1200" dirty="0">
              <a:highlight>
                <a:srgbClr val="FFFF00"/>
              </a:highlight>
              <a:latin typeface="Calibri" panose="020F0502020204030204" pitchFamily="34" charset="0"/>
              <a:ea typeface="Calibri" panose="020F0502020204030204" pitchFamily="34" charset="0"/>
              <a:cs typeface="Calibri" panose="020F0502020204030204" pitchFamily="34" charset="0"/>
            </a:endParaRPr>
          </a:p>
          <a:p>
            <a:endParaRPr lang="en-GB" sz="1200" dirty="0">
              <a:highlight>
                <a:srgbClr val="FFFF00"/>
              </a:highlight>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Should you need additional information please contact us anytime:</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Email: </a:t>
            </a:r>
            <a:r>
              <a:rPr lang="en-GB" sz="1200" dirty="0">
                <a:latin typeface="Calibri" panose="020F0502020204030204" pitchFamily="34" charset="0"/>
                <a:ea typeface="Calibri" panose="020F0502020204030204" pitchFamily="34" charset="0"/>
                <a:cs typeface="Calibri" panose="020F0502020204030204" pitchFamily="34" charset="0"/>
                <a:hlinkClick r:id="rId3"/>
              </a:rPr>
              <a:t>editorial@aboutscience.eu</a:t>
            </a:r>
            <a:endParaRPr lang="en-GB" sz="1200" dirty="0">
              <a:latin typeface="Calibri" panose="020F0502020204030204" pitchFamily="34" charset="0"/>
              <a:ea typeface="Calibri" panose="020F0502020204030204" pitchFamily="34" charset="0"/>
              <a:cs typeface="Calibri" panose="020F0502020204030204" pitchFamily="34" charset="0"/>
            </a:endParaRPr>
          </a:p>
        </p:txBody>
      </p:sp>
      <p:pic>
        <p:nvPicPr>
          <p:cNvPr id="23" name="Graphic 22" descr="End with solid fill">
            <a:hlinkClick r:id="" action="ppaction://hlinkshowjump?jump=nextslide"/>
            <a:extLst>
              <a:ext uri="{FF2B5EF4-FFF2-40B4-BE49-F238E27FC236}">
                <a16:creationId xmlns:a16="http://schemas.microsoft.com/office/drawing/2014/main" id="{C0A50DFF-B25B-B0F1-82BC-E9034F5C730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13489" y="6003504"/>
            <a:ext cx="283344" cy="283344"/>
          </a:xfrm>
          <a:prstGeom prst="rect">
            <a:avLst/>
          </a:prstGeom>
        </p:spPr>
      </p:pic>
      <p:sp>
        <p:nvSpPr>
          <p:cNvPr id="2" name="Segnaposto numero diapositiva 3">
            <a:extLst>
              <a:ext uri="{FF2B5EF4-FFF2-40B4-BE49-F238E27FC236}">
                <a16:creationId xmlns:a16="http://schemas.microsoft.com/office/drawing/2014/main" id="{57578F18-CFC8-0D8D-12A6-F1A46C2CDA44}"/>
              </a:ext>
            </a:extLst>
          </p:cNvPr>
          <p:cNvSpPr txBox="1">
            <a:spLocks/>
          </p:cNvSpPr>
          <p:nvPr/>
        </p:nvSpPr>
        <p:spPr>
          <a:xfrm>
            <a:off x="0" y="0"/>
            <a:ext cx="0" cy="0"/>
          </a:xfr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AFCFD2-F10D-4443-A9BC-269EB9127F56}" type="slidenum">
              <a:rPr lang="it-IT" smtClean="0"/>
              <a:pPr/>
              <a:t>5</a:t>
            </a:fld>
            <a:endParaRPr lang="it-IT" dirty="0"/>
          </a:p>
        </p:txBody>
      </p:sp>
      <p:pic>
        <p:nvPicPr>
          <p:cNvPr id="3" name="Graphic 2" descr="Home with solid fill">
            <a:hlinkClick r:id="" action="ppaction://hlinkshowjump?jump=firstslide"/>
            <a:extLst>
              <a:ext uri="{FF2B5EF4-FFF2-40B4-BE49-F238E27FC236}">
                <a16:creationId xmlns:a16="http://schemas.microsoft.com/office/drawing/2014/main" id="{0DCB47AB-2C7B-4224-F59D-0D5F6D03D7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6056" y="96950"/>
            <a:ext cx="398943" cy="398943"/>
          </a:xfrm>
          <a:prstGeom prst="rect">
            <a:avLst/>
          </a:prstGeom>
        </p:spPr>
      </p:pic>
      <p:sp>
        <p:nvSpPr>
          <p:cNvPr id="4" name="Rounded Rectangle 34">
            <a:hlinkClick r:id="rId6" action="ppaction://hlinksldjump"/>
            <a:extLst>
              <a:ext uri="{FF2B5EF4-FFF2-40B4-BE49-F238E27FC236}">
                <a16:creationId xmlns:a16="http://schemas.microsoft.com/office/drawing/2014/main" id="{9F48D268-624C-AFF6-0385-91F87597CB13}"/>
              </a:ext>
            </a:extLst>
          </p:cNvPr>
          <p:cNvSpPr/>
          <p:nvPr/>
        </p:nvSpPr>
        <p:spPr>
          <a:xfrm>
            <a:off x="6253904"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Rounded Rectangle 24">
            <a:hlinkClick r:id="rId7" action="ppaction://hlinksldjump"/>
            <a:extLst>
              <a:ext uri="{FF2B5EF4-FFF2-40B4-BE49-F238E27FC236}">
                <a16:creationId xmlns:a16="http://schemas.microsoft.com/office/drawing/2014/main" id="{6546AB98-312D-C512-2299-4790DCEE7743}"/>
              </a:ext>
            </a:extLst>
          </p:cNvPr>
          <p:cNvSpPr/>
          <p:nvPr/>
        </p:nvSpPr>
        <p:spPr>
          <a:xfrm>
            <a:off x="2180015"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Rounded Rectangle 25">
            <a:hlinkClick r:id="rId8" action="ppaction://hlinksldjump"/>
            <a:extLst>
              <a:ext uri="{FF2B5EF4-FFF2-40B4-BE49-F238E27FC236}">
                <a16:creationId xmlns:a16="http://schemas.microsoft.com/office/drawing/2014/main" id="{909B0AE8-5E87-F9B1-583F-4FBB46B1E45E}"/>
              </a:ext>
            </a:extLst>
          </p:cNvPr>
          <p:cNvSpPr/>
          <p:nvPr/>
        </p:nvSpPr>
        <p:spPr>
          <a:xfrm>
            <a:off x="3127566"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ounded Rectangle 34">
            <a:hlinkClick r:id="rId9" action="ppaction://hlinksldjump"/>
            <a:extLst>
              <a:ext uri="{FF2B5EF4-FFF2-40B4-BE49-F238E27FC236}">
                <a16:creationId xmlns:a16="http://schemas.microsoft.com/office/drawing/2014/main" id="{7BE824F7-2803-BF12-E9D9-0648438E0116}"/>
              </a:ext>
            </a:extLst>
          </p:cNvPr>
          <p:cNvSpPr/>
          <p:nvPr/>
        </p:nvSpPr>
        <p:spPr>
          <a:xfrm>
            <a:off x="7355566"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ounded Rectangle 34">
            <a:hlinkClick r:id="rId10" action="ppaction://hlinksldjump"/>
            <a:extLst>
              <a:ext uri="{FF2B5EF4-FFF2-40B4-BE49-F238E27FC236}">
                <a16:creationId xmlns:a16="http://schemas.microsoft.com/office/drawing/2014/main" id="{43066856-795A-6C72-4972-01AE8074DBFE}"/>
              </a:ext>
            </a:extLst>
          </p:cNvPr>
          <p:cNvSpPr/>
          <p:nvPr/>
        </p:nvSpPr>
        <p:spPr>
          <a:xfrm>
            <a:off x="4229228"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ounded Rectangle 34">
            <a:hlinkClick r:id="rId11" action="ppaction://hlinksldjump"/>
            <a:extLst>
              <a:ext uri="{FF2B5EF4-FFF2-40B4-BE49-F238E27FC236}">
                <a16:creationId xmlns:a16="http://schemas.microsoft.com/office/drawing/2014/main" id="{6D9F6683-0899-103B-9BDD-EE6A93D3A7BF}"/>
              </a:ext>
            </a:extLst>
          </p:cNvPr>
          <p:cNvSpPr/>
          <p:nvPr/>
        </p:nvSpPr>
        <p:spPr>
          <a:xfrm>
            <a:off x="5124251"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ounded Rectangle 34">
            <a:hlinkClick r:id="rId12" action="ppaction://hlinksldjump"/>
            <a:extLst>
              <a:ext uri="{FF2B5EF4-FFF2-40B4-BE49-F238E27FC236}">
                <a16:creationId xmlns:a16="http://schemas.microsoft.com/office/drawing/2014/main" id="{E4125EB8-070C-3B92-BF0F-0E87C6E40A08}"/>
              </a:ext>
            </a:extLst>
          </p:cNvPr>
          <p:cNvSpPr/>
          <p:nvPr/>
        </p:nvSpPr>
        <p:spPr>
          <a:xfrm>
            <a:off x="858850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Rounded Rectangle 24">
            <a:hlinkClick r:id="rId13" action="ppaction://hlinksldjump"/>
            <a:extLst>
              <a:ext uri="{FF2B5EF4-FFF2-40B4-BE49-F238E27FC236}">
                <a16:creationId xmlns:a16="http://schemas.microsoft.com/office/drawing/2014/main" id="{4C297557-E6A3-9B14-C1B7-8D31F8D9D239}"/>
              </a:ext>
            </a:extLst>
          </p:cNvPr>
          <p:cNvSpPr/>
          <p:nvPr/>
        </p:nvSpPr>
        <p:spPr>
          <a:xfrm>
            <a:off x="1260282"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7305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B7844-21F2-61C7-8317-2CCD1C6BD0DE}"/>
            </a:ext>
          </a:extLst>
        </p:cNvPr>
        <p:cNvGrpSpPr/>
        <p:nvPr/>
      </p:nvGrpSpPr>
      <p:grpSpPr>
        <a:xfrm>
          <a:off x="0" y="0"/>
          <a:ext cx="0" cy="0"/>
          <a:chOff x="0" y="0"/>
          <a:chExt cx="0" cy="0"/>
        </a:xfrm>
      </p:grpSpPr>
      <p:sp>
        <p:nvSpPr>
          <p:cNvPr id="17" name="CasellaDiTesto 8">
            <a:extLst>
              <a:ext uri="{FF2B5EF4-FFF2-40B4-BE49-F238E27FC236}">
                <a16:creationId xmlns:a16="http://schemas.microsoft.com/office/drawing/2014/main" id="{36ACCDF1-A78E-E280-D716-D89574C7E2F1}"/>
              </a:ext>
            </a:extLst>
          </p:cNvPr>
          <p:cNvSpPr txBox="1"/>
          <p:nvPr/>
        </p:nvSpPr>
        <p:spPr>
          <a:xfrm>
            <a:off x="502035" y="1539573"/>
            <a:ext cx="4556101" cy="4524315"/>
          </a:xfrm>
          <a:prstGeom prst="rect">
            <a:avLst/>
          </a:prstGeom>
          <a:noFill/>
        </p:spPr>
        <p:txBody>
          <a:bodyPr wrap="square" rtlCol="0" anchor="t">
            <a:spAutoFit/>
          </a:bodyPr>
          <a:lstStyle/>
          <a:p>
            <a:r>
              <a:rPr lang="en-GB" sz="1200" b="1" dirty="0">
                <a:latin typeface="Calibri" panose="020F0502020204030204" pitchFamily="34" charset="0"/>
                <a:ea typeface="Calibri" panose="020F0502020204030204" pitchFamily="34" charset="0"/>
                <a:cs typeface="Calibri" panose="020F0502020204030204" pitchFamily="34" charset="0"/>
              </a:rPr>
              <a:t>Download and review</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a:t>
            </a:r>
            <a:r>
              <a:rPr lang="en-GB" sz="1200" b="1" dirty="0">
                <a:solidFill>
                  <a:schemeClr val="bg1"/>
                </a:solidFill>
                <a:highlight>
                  <a:srgbClr val="50768B"/>
                </a:highlight>
                <a:latin typeface="Calibri" panose="020F0502020204030204" pitchFamily="34" charset="0"/>
                <a:ea typeface="Calibri" panose="020F0502020204030204" pitchFamily="34" charset="0"/>
                <a:cs typeface="Calibri" panose="020F0502020204030204" pitchFamily="34" charset="0"/>
              </a:rPr>
              <a:t>Download &amp; Review </a:t>
            </a:r>
            <a:r>
              <a:rPr lang="en-GB" sz="1200" dirty="0">
                <a:latin typeface="Calibri" panose="020F0502020204030204" pitchFamily="34" charset="0"/>
                <a:ea typeface="Calibri" panose="020F0502020204030204" pitchFamily="34" charset="0"/>
                <a:cs typeface="Calibri" panose="020F0502020204030204" pitchFamily="34" charset="0"/>
              </a:rPr>
              <a:t>tab will enable you to download all review files and will present the review form to use to submit your comments. You will find a manuscript for peer review file, a similarity report and additional files relevant to the peer review process.</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review form consists of </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Rating card</a:t>
            </a:r>
          </a:p>
          <a:p>
            <a:r>
              <a:rPr lang="en-GB" sz="1200" dirty="0">
                <a:latin typeface="Calibri" panose="020F0502020204030204" pitchFamily="34" charset="0"/>
                <a:ea typeface="Calibri" panose="020F0502020204030204" pitchFamily="34" charset="0"/>
                <a:cs typeface="Calibri" panose="020F0502020204030204" pitchFamily="34" charset="0"/>
              </a:rPr>
              <a:t>Comments to Authors</a:t>
            </a:r>
          </a:p>
          <a:p>
            <a:r>
              <a:rPr lang="en-GB" sz="1200" dirty="0">
                <a:latin typeface="Calibri" panose="020F0502020204030204" pitchFamily="34" charset="0"/>
                <a:ea typeface="Calibri" panose="020F0502020204030204" pitchFamily="34" charset="0"/>
                <a:cs typeface="Calibri" panose="020F0502020204030204" pitchFamily="34" charset="0"/>
              </a:rPr>
              <a:t>Confidential comments to Editor</a:t>
            </a:r>
          </a:p>
          <a:p>
            <a:r>
              <a:rPr lang="en-GB" sz="1200" dirty="0">
                <a:latin typeface="Calibri" panose="020F0502020204030204" pitchFamily="34" charset="0"/>
                <a:ea typeface="Calibri" panose="020F0502020204030204" pitchFamily="34" charset="0"/>
                <a:cs typeface="Calibri" panose="020F0502020204030204" pitchFamily="34" charset="0"/>
              </a:rPr>
              <a:t>Space for optional review comments</a:t>
            </a:r>
          </a:p>
          <a:p>
            <a:r>
              <a:rPr lang="en-GB" sz="1200" dirty="0">
                <a:latin typeface="Calibri" panose="020F0502020204030204" pitchFamily="34" charset="0"/>
                <a:ea typeface="Calibri" panose="020F0502020204030204" pitchFamily="34" charset="0"/>
                <a:cs typeface="Calibri" panose="020F0502020204030204" pitchFamily="34" charset="0"/>
              </a:rPr>
              <a:t>Your recommendation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Enter comment to the authors and confidential comments for the Editor in the appropriate space provided.  Comments for the authors will be included in the decision letter.  You may like to upload a file for reviewers, although we recommend that you list your comments in the box provided.</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You will be presented with a final confirmation before submitting your review to the journal. Once you have submitted your review, you can no longer make any changes.</a:t>
            </a:r>
          </a:p>
        </p:txBody>
      </p:sp>
      <p:pic>
        <p:nvPicPr>
          <p:cNvPr id="19" name="Picture 18">
            <a:extLst>
              <a:ext uri="{FF2B5EF4-FFF2-40B4-BE49-F238E27FC236}">
                <a16:creationId xmlns:a16="http://schemas.microsoft.com/office/drawing/2014/main" id="{3A6CFA63-97DF-0D45-4001-D6B53A4D1D43}"/>
              </a:ext>
            </a:extLst>
          </p:cNvPr>
          <p:cNvPicPr>
            <a:picLocks noChangeAspect="1"/>
          </p:cNvPicPr>
          <p:nvPr/>
        </p:nvPicPr>
        <p:blipFill>
          <a:blip r:embed="rId2">
            <a:extLst>
              <a:ext uri="{28A0092B-C50C-407E-A947-70E740481C1C}">
                <a14:useLocalDpi xmlns:a14="http://schemas.microsoft.com/office/drawing/2010/main" val="0"/>
              </a:ext>
            </a:extLst>
          </a:blip>
          <a:srcRect l="2414" t="1" r="1608" b="61579"/>
          <a:stretch>
            <a:fillRect/>
          </a:stretch>
        </p:blipFill>
        <p:spPr>
          <a:xfrm>
            <a:off x="5807947" y="1254997"/>
            <a:ext cx="4798683" cy="1369152"/>
          </a:xfrm>
          <a:prstGeom prst="rect">
            <a:avLst/>
          </a:prstGeom>
          <a:ln w="12700">
            <a:noFill/>
          </a:ln>
        </p:spPr>
      </p:pic>
      <p:sp>
        <p:nvSpPr>
          <p:cNvPr id="20" name="Rectangle 19">
            <a:extLst>
              <a:ext uri="{FF2B5EF4-FFF2-40B4-BE49-F238E27FC236}">
                <a16:creationId xmlns:a16="http://schemas.microsoft.com/office/drawing/2014/main" id="{C964E613-067A-98F8-0112-6F87FAC954CF}"/>
              </a:ext>
            </a:extLst>
          </p:cNvPr>
          <p:cNvSpPr/>
          <p:nvPr/>
        </p:nvSpPr>
        <p:spPr>
          <a:xfrm>
            <a:off x="6540496" y="3475300"/>
            <a:ext cx="276994" cy="2054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956A2DD0-AB0E-D1B9-26F5-FA4A3D07034B}"/>
              </a:ext>
            </a:extLst>
          </p:cNvPr>
          <p:cNvPicPr>
            <a:picLocks noChangeAspect="1"/>
          </p:cNvPicPr>
          <p:nvPr/>
        </p:nvPicPr>
        <p:blipFill>
          <a:blip r:embed="rId3">
            <a:extLst>
              <a:ext uri="{28A0092B-C50C-407E-A947-70E740481C1C}">
                <a14:useLocalDpi xmlns:a14="http://schemas.microsoft.com/office/drawing/2010/main" val="0"/>
              </a:ext>
            </a:extLst>
          </a:blip>
          <a:srcRect l="1841" r="2181"/>
          <a:stretch>
            <a:fillRect/>
          </a:stretch>
        </p:blipFill>
        <p:spPr>
          <a:xfrm>
            <a:off x="5807948" y="2544151"/>
            <a:ext cx="4798682" cy="2515158"/>
          </a:xfrm>
          <a:prstGeom prst="rect">
            <a:avLst/>
          </a:prstGeom>
          <a:ln>
            <a:noFill/>
          </a:ln>
        </p:spPr>
      </p:pic>
      <p:pic>
        <p:nvPicPr>
          <p:cNvPr id="24" name="Picture 23">
            <a:extLst>
              <a:ext uri="{FF2B5EF4-FFF2-40B4-BE49-F238E27FC236}">
                <a16:creationId xmlns:a16="http://schemas.microsoft.com/office/drawing/2014/main" id="{0265D949-DA0D-3E50-0371-3025D90DAFD0}"/>
              </a:ext>
            </a:extLst>
          </p:cNvPr>
          <p:cNvPicPr>
            <a:picLocks noChangeAspect="1"/>
          </p:cNvPicPr>
          <p:nvPr/>
        </p:nvPicPr>
        <p:blipFill>
          <a:blip r:embed="rId4">
            <a:extLst>
              <a:ext uri="{28A0092B-C50C-407E-A947-70E740481C1C}">
                <a14:useLocalDpi xmlns:a14="http://schemas.microsoft.com/office/drawing/2010/main" val="0"/>
              </a:ext>
            </a:extLst>
          </a:blip>
          <a:srcRect l="2654" t="5624" r="3506" b="5813"/>
          <a:stretch>
            <a:fillRect/>
          </a:stretch>
        </p:blipFill>
        <p:spPr>
          <a:xfrm>
            <a:off x="6064569" y="5180347"/>
            <a:ext cx="2585776" cy="899652"/>
          </a:xfrm>
          <a:prstGeom prst="rect">
            <a:avLst/>
          </a:prstGeom>
          <a:ln w="12700">
            <a:solidFill>
              <a:schemeClr val="tx1">
                <a:lumMod val="50000"/>
                <a:lumOff val="50000"/>
              </a:schemeClr>
            </a:solidFill>
          </a:ln>
        </p:spPr>
      </p:pic>
      <p:sp>
        <p:nvSpPr>
          <p:cNvPr id="25" name="Rectangle: Rounded Corners 24">
            <a:extLst>
              <a:ext uri="{FF2B5EF4-FFF2-40B4-BE49-F238E27FC236}">
                <a16:creationId xmlns:a16="http://schemas.microsoft.com/office/drawing/2014/main" id="{4D65911B-1C43-CBA6-9E80-1BA8B4B4B90E}"/>
              </a:ext>
            </a:extLst>
          </p:cNvPr>
          <p:cNvSpPr/>
          <p:nvPr/>
        </p:nvSpPr>
        <p:spPr>
          <a:xfrm>
            <a:off x="6064569" y="5180347"/>
            <a:ext cx="2585776" cy="899652"/>
          </a:xfrm>
          <a:prstGeom prst="roundRect">
            <a:avLst/>
          </a:prstGeom>
          <a:solidFill>
            <a:srgbClr val="FFFF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D66FB079-F603-939F-981E-1E4966D0E252}"/>
              </a:ext>
            </a:extLst>
          </p:cNvPr>
          <p:cNvSpPr/>
          <p:nvPr/>
        </p:nvSpPr>
        <p:spPr>
          <a:xfrm>
            <a:off x="8855351" y="4739124"/>
            <a:ext cx="806496" cy="28173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Straight Arrow Connector 27">
            <a:extLst>
              <a:ext uri="{FF2B5EF4-FFF2-40B4-BE49-F238E27FC236}">
                <a16:creationId xmlns:a16="http://schemas.microsoft.com/office/drawing/2014/main" id="{07C2BD62-4FDB-0A76-6170-AF5E9702DD38}"/>
              </a:ext>
            </a:extLst>
          </p:cNvPr>
          <p:cNvCxnSpPr>
            <a:stCxn id="26" idx="2"/>
          </p:cNvCxnSpPr>
          <p:nvPr/>
        </p:nvCxnSpPr>
        <p:spPr>
          <a:xfrm flipH="1">
            <a:off x="8169310" y="5020857"/>
            <a:ext cx="1089289" cy="78709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7" name="Graphic 36" descr="End with solid fill">
            <a:hlinkClick r:id="" action="ppaction://hlinkshowjump?jump=nextslide"/>
            <a:extLst>
              <a:ext uri="{FF2B5EF4-FFF2-40B4-BE49-F238E27FC236}">
                <a16:creationId xmlns:a16="http://schemas.microsoft.com/office/drawing/2014/main" id="{D9B639E9-C612-5E6C-589A-5D6C5D69FA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3489" y="6003504"/>
            <a:ext cx="283344" cy="283344"/>
          </a:xfrm>
          <a:prstGeom prst="rect">
            <a:avLst/>
          </a:prstGeom>
        </p:spPr>
      </p:pic>
      <p:sp>
        <p:nvSpPr>
          <p:cNvPr id="2" name="Segnaposto numero diapositiva 3">
            <a:extLst>
              <a:ext uri="{FF2B5EF4-FFF2-40B4-BE49-F238E27FC236}">
                <a16:creationId xmlns:a16="http://schemas.microsoft.com/office/drawing/2014/main" id="{6D1CAAA6-343E-7F78-22FF-9FF154A7AC2C}"/>
              </a:ext>
            </a:extLst>
          </p:cNvPr>
          <p:cNvSpPr txBox="1">
            <a:spLocks/>
          </p:cNvSpPr>
          <p:nvPr/>
        </p:nvSpPr>
        <p:spPr>
          <a:xfrm>
            <a:off x="0" y="0"/>
            <a:ext cx="0" cy="0"/>
          </a:xfr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AFCFD2-F10D-4443-A9BC-269EB9127F56}" type="slidenum">
              <a:rPr lang="it-IT" smtClean="0"/>
              <a:pPr/>
              <a:t>6</a:t>
            </a:fld>
            <a:endParaRPr lang="it-IT" dirty="0"/>
          </a:p>
        </p:txBody>
      </p:sp>
      <p:pic>
        <p:nvPicPr>
          <p:cNvPr id="3" name="Graphic 2" descr="Home with solid fill">
            <a:hlinkClick r:id="" action="ppaction://hlinkshowjump?jump=firstslide"/>
            <a:extLst>
              <a:ext uri="{FF2B5EF4-FFF2-40B4-BE49-F238E27FC236}">
                <a16:creationId xmlns:a16="http://schemas.microsoft.com/office/drawing/2014/main" id="{98D7EB59-EF2B-F2D9-0267-B6FF411A356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6056" y="96950"/>
            <a:ext cx="398943" cy="398943"/>
          </a:xfrm>
          <a:prstGeom prst="rect">
            <a:avLst/>
          </a:prstGeom>
        </p:spPr>
      </p:pic>
      <p:sp>
        <p:nvSpPr>
          <p:cNvPr id="4" name="Rounded Rectangle 34">
            <a:hlinkClick r:id="rId7" action="ppaction://hlinksldjump"/>
            <a:extLst>
              <a:ext uri="{FF2B5EF4-FFF2-40B4-BE49-F238E27FC236}">
                <a16:creationId xmlns:a16="http://schemas.microsoft.com/office/drawing/2014/main" id="{10F6065C-0BE4-A3FA-A77E-9334F0E48CA6}"/>
              </a:ext>
            </a:extLst>
          </p:cNvPr>
          <p:cNvSpPr/>
          <p:nvPr/>
        </p:nvSpPr>
        <p:spPr>
          <a:xfrm>
            <a:off x="6253904"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Rounded Rectangle 24">
            <a:hlinkClick r:id="rId8" action="ppaction://hlinksldjump"/>
            <a:extLst>
              <a:ext uri="{FF2B5EF4-FFF2-40B4-BE49-F238E27FC236}">
                <a16:creationId xmlns:a16="http://schemas.microsoft.com/office/drawing/2014/main" id="{7ECA305C-CD5E-ECE2-3F19-F6BBC0DB325C}"/>
              </a:ext>
            </a:extLst>
          </p:cNvPr>
          <p:cNvSpPr/>
          <p:nvPr/>
        </p:nvSpPr>
        <p:spPr>
          <a:xfrm>
            <a:off x="2180015"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Rounded Rectangle 25">
            <a:hlinkClick r:id="rId9" action="ppaction://hlinksldjump"/>
            <a:extLst>
              <a:ext uri="{FF2B5EF4-FFF2-40B4-BE49-F238E27FC236}">
                <a16:creationId xmlns:a16="http://schemas.microsoft.com/office/drawing/2014/main" id="{D8A86535-01CE-1AB3-0144-3A3D3FB02F42}"/>
              </a:ext>
            </a:extLst>
          </p:cNvPr>
          <p:cNvSpPr/>
          <p:nvPr/>
        </p:nvSpPr>
        <p:spPr>
          <a:xfrm>
            <a:off x="3127566"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ounded Rectangle 34">
            <a:hlinkClick r:id="rId10" action="ppaction://hlinksldjump"/>
            <a:extLst>
              <a:ext uri="{FF2B5EF4-FFF2-40B4-BE49-F238E27FC236}">
                <a16:creationId xmlns:a16="http://schemas.microsoft.com/office/drawing/2014/main" id="{8F4B9E20-6B61-C73C-54ED-CC5B46597F99}"/>
              </a:ext>
            </a:extLst>
          </p:cNvPr>
          <p:cNvSpPr/>
          <p:nvPr/>
        </p:nvSpPr>
        <p:spPr>
          <a:xfrm>
            <a:off x="7355566"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ounded Rectangle 34">
            <a:hlinkClick r:id="rId11" action="ppaction://hlinksldjump"/>
            <a:extLst>
              <a:ext uri="{FF2B5EF4-FFF2-40B4-BE49-F238E27FC236}">
                <a16:creationId xmlns:a16="http://schemas.microsoft.com/office/drawing/2014/main" id="{40A17471-C599-8DF2-2DF6-63DAD115F886}"/>
              </a:ext>
            </a:extLst>
          </p:cNvPr>
          <p:cNvSpPr/>
          <p:nvPr/>
        </p:nvSpPr>
        <p:spPr>
          <a:xfrm>
            <a:off x="4229228"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ounded Rectangle 34">
            <a:hlinkClick r:id="rId12" action="ppaction://hlinksldjump"/>
            <a:extLst>
              <a:ext uri="{FF2B5EF4-FFF2-40B4-BE49-F238E27FC236}">
                <a16:creationId xmlns:a16="http://schemas.microsoft.com/office/drawing/2014/main" id="{9F9014FD-D69C-6F96-1759-C33D971FE21E}"/>
              </a:ext>
            </a:extLst>
          </p:cNvPr>
          <p:cNvSpPr/>
          <p:nvPr/>
        </p:nvSpPr>
        <p:spPr>
          <a:xfrm>
            <a:off x="5124251"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ounded Rectangle 34">
            <a:hlinkClick r:id="rId13" action="ppaction://hlinksldjump"/>
            <a:extLst>
              <a:ext uri="{FF2B5EF4-FFF2-40B4-BE49-F238E27FC236}">
                <a16:creationId xmlns:a16="http://schemas.microsoft.com/office/drawing/2014/main" id="{CA64E6A5-907D-7B0C-3F44-1159B32A0F64}"/>
              </a:ext>
            </a:extLst>
          </p:cNvPr>
          <p:cNvSpPr/>
          <p:nvPr/>
        </p:nvSpPr>
        <p:spPr>
          <a:xfrm>
            <a:off x="858850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ounded Rectangle 24">
            <a:hlinkClick r:id="rId14" action="ppaction://hlinksldjump"/>
            <a:extLst>
              <a:ext uri="{FF2B5EF4-FFF2-40B4-BE49-F238E27FC236}">
                <a16:creationId xmlns:a16="http://schemas.microsoft.com/office/drawing/2014/main" id="{8BB6AB96-7751-857B-F5B3-0B12F7B5A6AD}"/>
              </a:ext>
            </a:extLst>
          </p:cNvPr>
          <p:cNvSpPr/>
          <p:nvPr/>
        </p:nvSpPr>
        <p:spPr>
          <a:xfrm>
            <a:off x="1260282"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28903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D549959-607F-C170-324B-D10DCF5D57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4292" y="1614552"/>
            <a:ext cx="4877842" cy="2103338"/>
          </a:xfrm>
          <a:prstGeom prst="rect">
            <a:avLst/>
          </a:prstGeom>
          <a:ln w="12700">
            <a:solidFill>
              <a:schemeClr val="tx1">
                <a:lumMod val="50000"/>
                <a:lumOff val="50000"/>
              </a:schemeClr>
            </a:solidFill>
          </a:ln>
        </p:spPr>
      </p:pic>
      <p:sp>
        <p:nvSpPr>
          <p:cNvPr id="21" name="CasellaDiTesto 8">
            <a:extLst>
              <a:ext uri="{FF2B5EF4-FFF2-40B4-BE49-F238E27FC236}">
                <a16:creationId xmlns:a16="http://schemas.microsoft.com/office/drawing/2014/main" id="{692E4EC2-2671-D7B5-BE05-49100D4D9A6C}"/>
              </a:ext>
            </a:extLst>
          </p:cNvPr>
          <p:cNvSpPr txBox="1"/>
          <p:nvPr/>
        </p:nvSpPr>
        <p:spPr>
          <a:xfrm>
            <a:off x="502036" y="1614552"/>
            <a:ext cx="4556101" cy="1569660"/>
          </a:xfrm>
          <a:prstGeom prst="rect">
            <a:avLst/>
          </a:prstGeom>
          <a:noFill/>
        </p:spPr>
        <p:txBody>
          <a:bodyPr wrap="square" rtlCol="0" anchor="t">
            <a:spAutoFit/>
          </a:bodyPr>
          <a:lstStyle/>
          <a:p>
            <a:r>
              <a:rPr lang="en-GB" sz="1200" b="1" dirty="0">
                <a:latin typeface="Calibri" panose="020F0502020204030204" pitchFamily="34" charset="0"/>
                <a:ea typeface="Calibri" panose="020F0502020204030204" pitchFamily="34" charset="0"/>
                <a:cs typeface="Calibri" panose="020F0502020204030204" pitchFamily="34" charset="0"/>
              </a:rPr>
              <a:t>Completion </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tab </a:t>
            </a:r>
            <a:r>
              <a:rPr lang="en-GB" sz="1200" b="1" dirty="0">
                <a:solidFill>
                  <a:schemeClr val="bg1"/>
                </a:solidFill>
                <a:highlight>
                  <a:srgbClr val="50768B"/>
                </a:highlight>
                <a:latin typeface="Calibri" panose="020F0502020204030204" pitchFamily="34" charset="0"/>
                <a:ea typeface="Calibri" panose="020F0502020204030204" pitchFamily="34" charset="0"/>
                <a:cs typeface="Calibri" panose="020F0502020204030204" pitchFamily="34" charset="0"/>
              </a:rPr>
              <a:t>Completion</a:t>
            </a:r>
            <a:r>
              <a:rPr lang="en-GB" sz="1200" dirty="0">
                <a:latin typeface="Calibri" panose="020F0502020204030204" pitchFamily="34" charset="0"/>
                <a:ea typeface="Calibri" panose="020F0502020204030204" pitchFamily="34" charset="0"/>
                <a:cs typeface="Calibri" panose="020F0502020204030204" pitchFamily="34" charset="0"/>
              </a:rPr>
              <a:t> is a final confirmation screen you will be presented once you have submitted your review. At this point you can no longer make any changes to your comments.</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Should you need to share additional information  with the journal at this point, use the button “Add discussion”.</a:t>
            </a:r>
          </a:p>
        </p:txBody>
      </p:sp>
      <p:sp>
        <p:nvSpPr>
          <p:cNvPr id="18" name="Rectangle: Rounded Corners 17">
            <a:extLst>
              <a:ext uri="{FF2B5EF4-FFF2-40B4-BE49-F238E27FC236}">
                <a16:creationId xmlns:a16="http://schemas.microsoft.com/office/drawing/2014/main" id="{4850DE6D-6938-93F5-4E0A-3398BB00E668}"/>
              </a:ext>
            </a:extLst>
          </p:cNvPr>
          <p:cNvSpPr/>
          <p:nvPr/>
        </p:nvSpPr>
        <p:spPr>
          <a:xfrm>
            <a:off x="10178981" y="2924071"/>
            <a:ext cx="844060" cy="280237"/>
          </a:xfrm>
          <a:prstGeom prst="roundRect">
            <a:avLst>
              <a:gd name="adj" fmla="val 41766"/>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Graphic 30" descr="End with solid fill">
            <a:hlinkClick r:id="" action="ppaction://hlinkshowjump?jump=nextslide"/>
            <a:extLst>
              <a:ext uri="{FF2B5EF4-FFF2-40B4-BE49-F238E27FC236}">
                <a16:creationId xmlns:a16="http://schemas.microsoft.com/office/drawing/2014/main" id="{C0CDB709-3401-F99F-C933-FB52C628EA3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13489" y="6003504"/>
            <a:ext cx="283344" cy="283344"/>
          </a:xfrm>
          <a:prstGeom prst="rect">
            <a:avLst/>
          </a:prstGeom>
        </p:spPr>
      </p:pic>
      <p:sp>
        <p:nvSpPr>
          <p:cNvPr id="2" name="Segnaposto numero diapositiva 3">
            <a:extLst>
              <a:ext uri="{FF2B5EF4-FFF2-40B4-BE49-F238E27FC236}">
                <a16:creationId xmlns:a16="http://schemas.microsoft.com/office/drawing/2014/main" id="{39C74DEE-611D-0C52-705F-692FD0C43929}"/>
              </a:ext>
            </a:extLst>
          </p:cNvPr>
          <p:cNvSpPr txBox="1">
            <a:spLocks/>
          </p:cNvSpPr>
          <p:nvPr/>
        </p:nvSpPr>
        <p:spPr>
          <a:xfrm>
            <a:off x="0" y="0"/>
            <a:ext cx="0" cy="0"/>
          </a:xfr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AFCFD2-F10D-4443-A9BC-269EB9127F56}" type="slidenum">
              <a:rPr lang="it-IT" smtClean="0"/>
              <a:pPr/>
              <a:t>7</a:t>
            </a:fld>
            <a:endParaRPr lang="it-IT" dirty="0"/>
          </a:p>
        </p:txBody>
      </p:sp>
      <p:pic>
        <p:nvPicPr>
          <p:cNvPr id="3" name="Graphic 2" descr="Home with solid fill">
            <a:hlinkClick r:id="" action="ppaction://hlinkshowjump?jump=firstslide"/>
            <a:extLst>
              <a:ext uri="{FF2B5EF4-FFF2-40B4-BE49-F238E27FC236}">
                <a16:creationId xmlns:a16="http://schemas.microsoft.com/office/drawing/2014/main" id="{58189E13-F097-1697-266B-275BA2AFCD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6056" y="96950"/>
            <a:ext cx="398943" cy="398943"/>
          </a:xfrm>
          <a:prstGeom prst="rect">
            <a:avLst/>
          </a:prstGeom>
        </p:spPr>
      </p:pic>
      <p:sp>
        <p:nvSpPr>
          <p:cNvPr id="4" name="Rounded Rectangle 34">
            <a:hlinkClick r:id="rId5" action="ppaction://hlinksldjump"/>
            <a:extLst>
              <a:ext uri="{FF2B5EF4-FFF2-40B4-BE49-F238E27FC236}">
                <a16:creationId xmlns:a16="http://schemas.microsoft.com/office/drawing/2014/main" id="{AF62F15D-9637-6176-A3A9-C6D416FC7E5D}"/>
              </a:ext>
            </a:extLst>
          </p:cNvPr>
          <p:cNvSpPr/>
          <p:nvPr/>
        </p:nvSpPr>
        <p:spPr>
          <a:xfrm>
            <a:off x="6253904"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Rounded Rectangle 24">
            <a:hlinkClick r:id="rId6" action="ppaction://hlinksldjump"/>
            <a:extLst>
              <a:ext uri="{FF2B5EF4-FFF2-40B4-BE49-F238E27FC236}">
                <a16:creationId xmlns:a16="http://schemas.microsoft.com/office/drawing/2014/main" id="{40485A7B-1CD8-8648-1C7B-E769634910AC}"/>
              </a:ext>
            </a:extLst>
          </p:cNvPr>
          <p:cNvSpPr/>
          <p:nvPr/>
        </p:nvSpPr>
        <p:spPr>
          <a:xfrm>
            <a:off x="2180015"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Rounded Rectangle 25">
            <a:hlinkClick r:id="rId7" action="ppaction://hlinksldjump"/>
            <a:extLst>
              <a:ext uri="{FF2B5EF4-FFF2-40B4-BE49-F238E27FC236}">
                <a16:creationId xmlns:a16="http://schemas.microsoft.com/office/drawing/2014/main" id="{85FE3AF1-AB51-04ED-38DD-47E57DC07861}"/>
              </a:ext>
            </a:extLst>
          </p:cNvPr>
          <p:cNvSpPr/>
          <p:nvPr/>
        </p:nvSpPr>
        <p:spPr>
          <a:xfrm>
            <a:off x="3127566"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ounded Rectangle 34">
            <a:hlinkClick r:id="rId8" action="ppaction://hlinksldjump"/>
            <a:extLst>
              <a:ext uri="{FF2B5EF4-FFF2-40B4-BE49-F238E27FC236}">
                <a16:creationId xmlns:a16="http://schemas.microsoft.com/office/drawing/2014/main" id="{ACFBB142-6A0D-4493-1A1A-55F566B3AAFF}"/>
              </a:ext>
            </a:extLst>
          </p:cNvPr>
          <p:cNvSpPr/>
          <p:nvPr/>
        </p:nvSpPr>
        <p:spPr>
          <a:xfrm>
            <a:off x="7355566"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ounded Rectangle 34">
            <a:hlinkClick r:id="rId9" action="ppaction://hlinksldjump"/>
            <a:extLst>
              <a:ext uri="{FF2B5EF4-FFF2-40B4-BE49-F238E27FC236}">
                <a16:creationId xmlns:a16="http://schemas.microsoft.com/office/drawing/2014/main" id="{F93E91BE-9A39-A8BB-1454-E60BEE1C44BF}"/>
              </a:ext>
            </a:extLst>
          </p:cNvPr>
          <p:cNvSpPr/>
          <p:nvPr/>
        </p:nvSpPr>
        <p:spPr>
          <a:xfrm>
            <a:off x="4229228"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ounded Rectangle 34">
            <a:hlinkClick r:id="rId10" action="ppaction://hlinksldjump"/>
            <a:extLst>
              <a:ext uri="{FF2B5EF4-FFF2-40B4-BE49-F238E27FC236}">
                <a16:creationId xmlns:a16="http://schemas.microsoft.com/office/drawing/2014/main" id="{988EB99A-32C7-0CD7-671E-AB03B935984F}"/>
              </a:ext>
            </a:extLst>
          </p:cNvPr>
          <p:cNvSpPr/>
          <p:nvPr/>
        </p:nvSpPr>
        <p:spPr>
          <a:xfrm>
            <a:off x="5124251"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ounded Rectangle 34">
            <a:hlinkClick r:id="rId11" action="ppaction://hlinksldjump"/>
            <a:extLst>
              <a:ext uri="{FF2B5EF4-FFF2-40B4-BE49-F238E27FC236}">
                <a16:creationId xmlns:a16="http://schemas.microsoft.com/office/drawing/2014/main" id="{6A6DA738-CC8B-624E-1081-4A54FDB867C8}"/>
              </a:ext>
            </a:extLst>
          </p:cNvPr>
          <p:cNvSpPr/>
          <p:nvPr/>
        </p:nvSpPr>
        <p:spPr>
          <a:xfrm>
            <a:off x="858850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ounded Rectangle 24">
            <a:hlinkClick r:id="rId12" action="ppaction://hlinksldjump"/>
            <a:extLst>
              <a:ext uri="{FF2B5EF4-FFF2-40B4-BE49-F238E27FC236}">
                <a16:creationId xmlns:a16="http://schemas.microsoft.com/office/drawing/2014/main" id="{E716D9E5-2963-E379-F2B4-02344055EF47}"/>
              </a:ext>
            </a:extLst>
          </p:cNvPr>
          <p:cNvSpPr/>
          <p:nvPr/>
        </p:nvSpPr>
        <p:spPr>
          <a:xfrm>
            <a:off x="1260282"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0478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B50AB-BE9A-A559-D76B-E1864972974D}"/>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7B078AE8-276C-FBFF-0EBD-D46569A6EB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3369" y="3769608"/>
            <a:ext cx="4715078" cy="2012758"/>
          </a:xfrm>
          <a:prstGeom prst="rect">
            <a:avLst/>
          </a:prstGeom>
          <a:ln w="12700">
            <a:solidFill>
              <a:schemeClr val="tx1">
                <a:lumMod val="50000"/>
                <a:lumOff val="50000"/>
              </a:schemeClr>
            </a:solidFill>
          </a:ln>
        </p:spPr>
      </p:pic>
      <p:sp>
        <p:nvSpPr>
          <p:cNvPr id="21" name="CasellaDiTesto 8">
            <a:extLst>
              <a:ext uri="{FF2B5EF4-FFF2-40B4-BE49-F238E27FC236}">
                <a16:creationId xmlns:a16="http://schemas.microsoft.com/office/drawing/2014/main" id="{00239F2E-9FE1-C10D-3D26-1FE804278D8F}"/>
              </a:ext>
            </a:extLst>
          </p:cNvPr>
          <p:cNvSpPr txBox="1"/>
          <p:nvPr/>
        </p:nvSpPr>
        <p:spPr>
          <a:xfrm>
            <a:off x="595061" y="1654166"/>
            <a:ext cx="4556101" cy="2308324"/>
          </a:xfrm>
          <a:prstGeom prst="rect">
            <a:avLst/>
          </a:prstGeom>
          <a:noFill/>
        </p:spPr>
        <p:txBody>
          <a:bodyPr wrap="square" rtlCol="0" anchor="t">
            <a:spAutoFit/>
          </a:bodyPr>
          <a:lstStyle/>
          <a:p>
            <a:r>
              <a:rPr lang="en-GB" sz="1200" dirty="0">
                <a:latin typeface="Calibri" panose="020F0502020204030204" pitchFamily="34" charset="0"/>
                <a:ea typeface="Calibri" panose="020F0502020204030204" pitchFamily="34" charset="0"/>
                <a:cs typeface="Calibri" panose="020F0502020204030204" pitchFamily="34" charset="0"/>
              </a:rPr>
              <a:t>In case you wish to contact the Editor with regards to the submission you have completed, you may access it from your main screen.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Identify the submission either in “My Queue” or in “Archives” and click on View. </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You will then access your reviewer comments and the “Add discussion” button.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A submission will be in the “Archive” tab once a final decision has been made.</a:t>
            </a:r>
          </a:p>
          <a:p>
            <a:endParaRPr lang="en-GB" sz="1200" dirty="0">
              <a:latin typeface="Calibri" panose="020F0502020204030204" pitchFamily="34" charset="0"/>
              <a:ea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6A9785B3-0311-7F8B-9E47-0DDD4E6234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3369" y="1751957"/>
            <a:ext cx="4715079" cy="1523963"/>
          </a:xfrm>
          <a:prstGeom prst="rect">
            <a:avLst/>
          </a:prstGeom>
          <a:ln w="12700">
            <a:solidFill>
              <a:schemeClr val="tx1">
                <a:lumMod val="50000"/>
                <a:lumOff val="50000"/>
              </a:schemeClr>
            </a:solidFill>
          </a:ln>
        </p:spPr>
      </p:pic>
      <p:sp>
        <p:nvSpPr>
          <p:cNvPr id="19" name="Rectangle: Rounded Corners 18">
            <a:extLst>
              <a:ext uri="{FF2B5EF4-FFF2-40B4-BE49-F238E27FC236}">
                <a16:creationId xmlns:a16="http://schemas.microsoft.com/office/drawing/2014/main" id="{A91D1082-AA1D-198A-9D6A-0B299DE735D0}"/>
              </a:ext>
            </a:extLst>
          </p:cNvPr>
          <p:cNvSpPr/>
          <p:nvPr/>
        </p:nvSpPr>
        <p:spPr>
          <a:xfrm>
            <a:off x="9525372" y="2667462"/>
            <a:ext cx="392351" cy="28173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A7F73A4A-7F2F-5C2D-569E-AF0A9EF1371C}"/>
              </a:ext>
            </a:extLst>
          </p:cNvPr>
          <p:cNvSpPr/>
          <p:nvPr/>
        </p:nvSpPr>
        <p:spPr>
          <a:xfrm>
            <a:off x="9122124" y="4998680"/>
            <a:ext cx="806496" cy="28173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Graphic 1" descr="End with solid fill">
            <a:hlinkClick r:id="" action="ppaction://hlinkshowjump?jump=nextslide"/>
            <a:extLst>
              <a:ext uri="{FF2B5EF4-FFF2-40B4-BE49-F238E27FC236}">
                <a16:creationId xmlns:a16="http://schemas.microsoft.com/office/drawing/2014/main" id="{1BC1CA4B-1298-7636-72B5-378BE773C98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13489" y="6003504"/>
            <a:ext cx="283344" cy="283344"/>
          </a:xfrm>
          <a:prstGeom prst="rect">
            <a:avLst/>
          </a:prstGeom>
        </p:spPr>
      </p:pic>
      <p:sp>
        <p:nvSpPr>
          <p:cNvPr id="3" name="TextBox 2">
            <a:extLst>
              <a:ext uri="{FF2B5EF4-FFF2-40B4-BE49-F238E27FC236}">
                <a16:creationId xmlns:a16="http://schemas.microsoft.com/office/drawing/2014/main" id="{A1F97C8E-4F10-EE71-E977-50ED38120860}"/>
              </a:ext>
            </a:extLst>
          </p:cNvPr>
          <p:cNvSpPr txBox="1"/>
          <p:nvPr/>
        </p:nvSpPr>
        <p:spPr>
          <a:xfrm>
            <a:off x="443510" y="765066"/>
            <a:ext cx="11620788" cy="769441"/>
          </a:xfrm>
          <a:prstGeom prst="rect">
            <a:avLst/>
          </a:prstGeom>
          <a:noFill/>
        </p:spPr>
        <p:txBody>
          <a:bodyPr wrap="square" lIns="180000" rtlCol="0">
            <a:spAutoFit/>
          </a:bodyPr>
          <a:lstStyle/>
          <a:p>
            <a:r>
              <a:rPr lang="it-IT" sz="4400" dirty="0" err="1"/>
              <a:t>Further</a:t>
            </a:r>
            <a:r>
              <a:rPr lang="it-IT" sz="4400" dirty="0"/>
              <a:t> </a:t>
            </a:r>
            <a:r>
              <a:rPr lang="it-IT" sz="4400" dirty="0" err="1"/>
              <a:t>communication</a:t>
            </a:r>
            <a:endParaRPr lang="en-IT" sz="4400" dirty="0"/>
          </a:p>
        </p:txBody>
      </p:sp>
      <p:sp>
        <p:nvSpPr>
          <p:cNvPr id="4" name="Segnaposto numero diapositiva 3">
            <a:extLst>
              <a:ext uri="{FF2B5EF4-FFF2-40B4-BE49-F238E27FC236}">
                <a16:creationId xmlns:a16="http://schemas.microsoft.com/office/drawing/2014/main" id="{2982063D-7A41-953F-D032-6E1673A7F82B}"/>
              </a:ext>
            </a:extLst>
          </p:cNvPr>
          <p:cNvSpPr txBox="1">
            <a:spLocks/>
          </p:cNvSpPr>
          <p:nvPr/>
        </p:nvSpPr>
        <p:spPr>
          <a:xfrm>
            <a:off x="0" y="0"/>
            <a:ext cx="0" cy="0"/>
          </a:xfr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AFCFD2-F10D-4443-A9BC-269EB9127F56}" type="slidenum">
              <a:rPr lang="it-IT" smtClean="0"/>
              <a:pPr/>
              <a:t>8</a:t>
            </a:fld>
            <a:endParaRPr lang="it-IT" dirty="0"/>
          </a:p>
        </p:txBody>
      </p:sp>
      <p:pic>
        <p:nvPicPr>
          <p:cNvPr id="5" name="Graphic 4" descr="Home with solid fill">
            <a:hlinkClick r:id="" action="ppaction://hlinkshowjump?jump=firstslide"/>
            <a:extLst>
              <a:ext uri="{FF2B5EF4-FFF2-40B4-BE49-F238E27FC236}">
                <a16:creationId xmlns:a16="http://schemas.microsoft.com/office/drawing/2014/main" id="{C978DC29-EEB2-802F-51A8-9A466C51CE6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6056" y="96950"/>
            <a:ext cx="398943" cy="398943"/>
          </a:xfrm>
          <a:prstGeom prst="rect">
            <a:avLst/>
          </a:prstGeom>
        </p:spPr>
      </p:pic>
      <p:sp>
        <p:nvSpPr>
          <p:cNvPr id="6" name="Rounded Rectangle 34">
            <a:hlinkClick r:id="rId6" action="ppaction://hlinksldjump"/>
            <a:extLst>
              <a:ext uri="{FF2B5EF4-FFF2-40B4-BE49-F238E27FC236}">
                <a16:creationId xmlns:a16="http://schemas.microsoft.com/office/drawing/2014/main" id="{1D2159DE-5756-FC2A-B861-28C5E7F8BCD6}"/>
              </a:ext>
            </a:extLst>
          </p:cNvPr>
          <p:cNvSpPr/>
          <p:nvPr/>
        </p:nvSpPr>
        <p:spPr>
          <a:xfrm>
            <a:off x="6253904"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ounded Rectangle 24">
            <a:hlinkClick r:id="rId7" action="ppaction://hlinksldjump"/>
            <a:extLst>
              <a:ext uri="{FF2B5EF4-FFF2-40B4-BE49-F238E27FC236}">
                <a16:creationId xmlns:a16="http://schemas.microsoft.com/office/drawing/2014/main" id="{A5F5908A-F908-1EC7-252D-01FFB9A54F0C}"/>
              </a:ext>
            </a:extLst>
          </p:cNvPr>
          <p:cNvSpPr/>
          <p:nvPr/>
        </p:nvSpPr>
        <p:spPr>
          <a:xfrm>
            <a:off x="2180015"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ounded Rectangle 25">
            <a:hlinkClick r:id="rId8" action="ppaction://hlinksldjump"/>
            <a:extLst>
              <a:ext uri="{FF2B5EF4-FFF2-40B4-BE49-F238E27FC236}">
                <a16:creationId xmlns:a16="http://schemas.microsoft.com/office/drawing/2014/main" id="{0F00D542-81D5-A934-B9F0-CD220F061613}"/>
              </a:ext>
            </a:extLst>
          </p:cNvPr>
          <p:cNvSpPr/>
          <p:nvPr/>
        </p:nvSpPr>
        <p:spPr>
          <a:xfrm>
            <a:off x="3127566"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ounded Rectangle 34">
            <a:hlinkClick r:id="rId9" action="ppaction://hlinksldjump"/>
            <a:extLst>
              <a:ext uri="{FF2B5EF4-FFF2-40B4-BE49-F238E27FC236}">
                <a16:creationId xmlns:a16="http://schemas.microsoft.com/office/drawing/2014/main" id="{F33CCFAF-893C-0D4F-D9F3-680D677B38DA}"/>
              </a:ext>
            </a:extLst>
          </p:cNvPr>
          <p:cNvSpPr/>
          <p:nvPr/>
        </p:nvSpPr>
        <p:spPr>
          <a:xfrm>
            <a:off x="7355566"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ounded Rectangle 34">
            <a:hlinkClick r:id="rId10" action="ppaction://hlinksldjump"/>
            <a:extLst>
              <a:ext uri="{FF2B5EF4-FFF2-40B4-BE49-F238E27FC236}">
                <a16:creationId xmlns:a16="http://schemas.microsoft.com/office/drawing/2014/main" id="{906BA2A6-C390-96D1-773E-1D80B41C57A3}"/>
              </a:ext>
            </a:extLst>
          </p:cNvPr>
          <p:cNvSpPr/>
          <p:nvPr/>
        </p:nvSpPr>
        <p:spPr>
          <a:xfrm>
            <a:off x="4229228"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ounded Rectangle 34">
            <a:hlinkClick r:id="rId11" action="ppaction://hlinksldjump"/>
            <a:extLst>
              <a:ext uri="{FF2B5EF4-FFF2-40B4-BE49-F238E27FC236}">
                <a16:creationId xmlns:a16="http://schemas.microsoft.com/office/drawing/2014/main" id="{15446305-9B81-90DA-164F-E82AFF1C4DE8}"/>
              </a:ext>
            </a:extLst>
          </p:cNvPr>
          <p:cNvSpPr/>
          <p:nvPr/>
        </p:nvSpPr>
        <p:spPr>
          <a:xfrm>
            <a:off x="5124251"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Rounded Rectangle 34">
            <a:hlinkClick r:id="rId12" action="ppaction://hlinksldjump"/>
            <a:extLst>
              <a:ext uri="{FF2B5EF4-FFF2-40B4-BE49-F238E27FC236}">
                <a16:creationId xmlns:a16="http://schemas.microsoft.com/office/drawing/2014/main" id="{F405913D-2036-A225-5515-603F69EA5B8B}"/>
              </a:ext>
            </a:extLst>
          </p:cNvPr>
          <p:cNvSpPr/>
          <p:nvPr/>
        </p:nvSpPr>
        <p:spPr>
          <a:xfrm>
            <a:off x="858850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Rounded Rectangle 24">
            <a:hlinkClick r:id="rId13" action="ppaction://hlinksldjump"/>
            <a:extLst>
              <a:ext uri="{FF2B5EF4-FFF2-40B4-BE49-F238E27FC236}">
                <a16:creationId xmlns:a16="http://schemas.microsoft.com/office/drawing/2014/main" id="{B9B13AE1-273C-EE26-2047-E22FDC312DD7}"/>
              </a:ext>
            </a:extLst>
          </p:cNvPr>
          <p:cNvSpPr/>
          <p:nvPr/>
        </p:nvSpPr>
        <p:spPr>
          <a:xfrm>
            <a:off x="1260282"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0439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2B714E3E-F784-D3C0-1D32-7723E3F53342}"/>
              </a:ext>
            </a:extLst>
          </p:cNvPr>
          <p:cNvSpPr txBox="1"/>
          <p:nvPr/>
        </p:nvSpPr>
        <p:spPr>
          <a:xfrm>
            <a:off x="580223" y="1710221"/>
            <a:ext cx="10548976" cy="646331"/>
          </a:xfrm>
          <a:prstGeom prst="rect">
            <a:avLst/>
          </a:prstGeom>
          <a:noFill/>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rgbClr val="002C40"/>
                </a:solidFill>
                <a:latin typeface="Calibri" panose="020F0502020204030204" pitchFamily="34" charset="0"/>
                <a:ea typeface="Calibri" panose="020F0502020204030204" pitchFamily="34" charset="0"/>
                <a:cs typeface="Calibri" panose="020F0502020204030204" pitchFamily="34" charset="0"/>
              </a:rPr>
              <a:t>In order to receive invitations to review pertinent to your area of interest, we recommend that you complete your information in your profile.  F</a:t>
            </a:r>
            <a:r>
              <a:rPr lang="en-GB" sz="1200" b="0" i="0" dirty="0">
                <a:solidFill>
                  <a:srgbClr val="002C40"/>
                </a:solidFill>
                <a:effectLst/>
                <a:latin typeface="Calibri" panose="020F0502020204030204" pitchFamily="34" charset="0"/>
                <a:ea typeface="Calibri" panose="020F0502020204030204" pitchFamily="34" charset="0"/>
                <a:cs typeface="Calibri" panose="020F0502020204030204" pitchFamily="34" charset="0"/>
              </a:rPr>
              <a:t>rom the upper right corner choose “Edit profile”</a:t>
            </a:r>
            <a:r>
              <a:rPr lang="en-GB" sz="1200" dirty="0">
                <a:solidFill>
                  <a:srgbClr val="002C40"/>
                </a:solidFill>
                <a:latin typeface="Calibri" panose="020F0502020204030204" pitchFamily="34" charset="0"/>
                <a:ea typeface="Calibri" panose="020F0502020204030204" pitchFamily="34" charset="0"/>
                <a:cs typeface="Calibri" panose="020F0502020204030204" pitchFamily="34" charset="0"/>
              </a:rPr>
              <a:t>: choosing the different tabs, you can update your personal details, contact information, update your password and enter or complete your reviewing interests.</a:t>
            </a:r>
          </a:p>
        </p:txBody>
      </p:sp>
      <p:pic>
        <p:nvPicPr>
          <p:cNvPr id="5" name="Picture 4" descr="A screenshot of a login screen&#10;&#10;Description automatically generated">
            <a:extLst>
              <a:ext uri="{FF2B5EF4-FFF2-40B4-BE49-F238E27FC236}">
                <a16:creationId xmlns:a16="http://schemas.microsoft.com/office/drawing/2014/main" id="{319CFE94-4CAE-42AD-16E8-BA484EC2C1A3}"/>
              </a:ext>
            </a:extLst>
          </p:cNvPr>
          <p:cNvPicPr>
            <a:picLocks noChangeAspect="1"/>
          </p:cNvPicPr>
          <p:nvPr/>
        </p:nvPicPr>
        <p:blipFill>
          <a:blip r:embed="rId2">
            <a:extLst>
              <a:ext uri="{28A0092B-C50C-407E-A947-70E740481C1C}">
                <a14:useLocalDpi xmlns:a14="http://schemas.microsoft.com/office/drawing/2010/main" val="0"/>
              </a:ext>
            </a:extLst>
          </a:blip>
          <a:srcRect t="10725"/>
          <a:stretch/>
        </p:blipFill>
        <p:spPr>
          <a:xfrm>
            <a:off x="3765349" y="2352015"/>
            <a:ext cx="4218053" cy="1348388"/>
          </a:xfrm>
          <a:prstGeom prst="rect">
            <a:avLst/>
          </a:prstGeom>
          <a:ln w="12700">
            <a:solidFill>
              <a:schemeClr val="tx1">
                <a:lumMod val="50000"/>
                <a:lumOff val="50000"/>
              </a:schemeClr>
            </a:solidFill>
          </a:ln>
        </p:spPr>
      </p:pic>
      <p:pic>
        <p:nvPicPr>
          <p:cNvPr id="7" name="Picture 6" descr="A screenshot of a computer&#10;&#10;Description automatically generated">
            <a:extLst>
              <a:ext uri="{FF2B5EF4-FFF2-40B4-BE49-F238E27FC236}">
                <a16:creationId xmlns:a16="http://schemas.microsoft.com/office/drawing/2014/main" id="{9D072BBD-7B65-69DE-E551-D6D784DC4418}"/>
              </a:ext>
            </a:extLst>
          </p:cNvPr>
          <p:cNvPicPr>
            <a:picLocks noChangeAspect="1"/>
          </p:cNvPicPr>
          <p:nvPr/>
        </p:nvPicPr>
        <p:blipFill>
          <a:blip r:embed="rId3">
            <a:extLst>
              <a:ext uri="{28A0092B-C50C-407E-A947-70E740481C1C}">
                <a14:useLocalDpi xmlns:a14="http://schemas.microsoft.com/office/drawing/2010/main" val="0"/>
              </a:ext>
            </a:extLst>
          </a:blip>
          <a:srcRect l="3307" t="87792" r="51158"/>
          <a:stretch>
            <a:fillRect/>
          </a:stretch>
        </p:blipFill>
        <p:spPr>
          <a:xfrm>
            <a:off x="2734578" y="4668831"/>
            <a:ext cx="2731503" cy="539672"/>
          </a:xfrm>
          <a:prstGeom prst="rect">
            <a:avLst/>
          </a:prstGeom>
          <a:ln w="12700">
            <a:noFill/>
          </a:ln>
        </p:spPr>
      </p:pic>
      <p:pic>
        <p:nvPicPr>
          <p:cNvPr id="10" name="Picture 9" descr="A screenshot of a login page&#10;&#10;Description automatically generated">
            <a:extLst>
              <a:ext uri="{FF2B5EF4-FFF2-40B4-BE49-F238E27FC236}">
                <a16:creationId xmlns:a16="http://schemas.microsoft.com/office/drawing/2014/main" id="{603D2F21-BA10-3AA5-76BF-C7C7DDF9A37F}"/>
              </a:ext>
            </a:extLst>
          </p:cNvPr>
          <p:cNvPicPr>
            <a:picLocks noChangeAspect="1"/>
          </p:cNvPicPr>
          <p:nvPr/>
        </p:nvPicPr>
        <p:blipFill>
          <a:blip r:embed="rId4">
            <a:extLst>
              <a:ext uri="{28A0092B-C50C-407E-A947-70E740481C1C}">
                <a14:useLocalDpi xmlns:a14="http://schemas.microsoft.com/office/drawing/2010/main" val="0"/>
              </a:ext>
            </a:extLst>
          </a:blip>
          <a:srcRect l="3057" t="33132" r="32780" b="1"/>
          <a:stretch>
            <a:fillRect/>
          </a:stretch>
        </p:blipFill>
        <p:spPr>
          <a:xfrm>
            <a:off x="6096000" y="5043722"/>
            <a:ext cx="2856322" cy="1219850"/>
          </a:xfrm>
          <a:prstGeom prst="rect">
            <a:avLst/>
          </a:prstGeom>
        </p:spPr>
      </p:pic>
      <p:sp>
        <p:nvSpPr>
          <p:cNvPr id="12" name="TextBox 11">
            <a:extLst>
              <a:ext uri="{FF2B5EF4-FFF2-40B4-BE49-F238E27FC236}">
                <a16:creationId xmlns:a16="http://schemas.microsoft.com/office/drawing/2014/main" id="{B93F6A94-9414-491C-ADE5-271F77CA198B}"/>
              </a:ext>
            </a:extLst>
          </p:cNvPr>
          <p:cNvSpPr txBox="1"/>
          <p:nvPr/>
        </p:nvSpPr>
        <p:spPr>
          <a:xfrm>
            <a:off x="2799882" y="3980318"/>
            <a:ext cx="2731503" cy="830997"/>
          </a:xfrm>
          <a:prstGeom prst="rect">
            <a:avLst/>
          </a:prstGeom>
          <a:noFill/>
        </p:spPr>
        <p:txBody>
          <a:bodyPr wrap="square">
            <a:spAutoFit/>
          </a:bodyPr>
          <a:lstStyle/>
          <a:p>
            <a:r>
              <a:rPr lang="en-GB" sz="1200" dirty="0">
                <a:solidFill>
                  <a:srgbClr val="002C40"/>
                </a:solidFill>
                <a:latin typeface="Calibri" panose="020F0502020204030204" pitchFamily="34" charset="0"/>
                <a:ea typeface="Calibri" panose="020F0502020204030204" pitchFamily="34" charset="0"/>
                <a:cs typeface="Calibri" panose="020F0502020204030204" pitchFamily="34" charset="0"/>
              </a:rPr>
              <a:t>In the “public” tab, please enter your ORCID: this will ensure that your peer review activities is correctly recorded and connected where possible.</a:t>
            </a:r>
          </a:p>
        </p:txBody>
      </p:sp>
      <p:sp>
        <p:nvSpPr>
          <p:cNvPr id="15" name="TextBox 14">
            <a:extLst>
              <a:ext uri="{FF2B5EF4-FFF2-40B4-BE49-F238E27FC236}">
                <a16:creationId xmlns:a16="http://schemas.microsoft.com/office/drawing/2014/main" id="{FA746E6F-4B70-CC34-A2A1-2B67AD0F6EDD}"/>
              </a:ext>
            </a:extLst>
          </p:cNvPr>
          <p:cNvSpPr txBox="1"/>
          <p:nvPr/>
        </p:nvSpPr>
        <p:spPr>
          <a:xfrm>
            <a:off x="607553" y="2463665"/>
            <a:ext cx="2313698" cy="1015663"/>
          </a:xfrm>
          <a:prstGeom prst="rect">
            <a:avLst/>
          </a:prstGeom>
          <a:noFill/>
          <a:ln>
            <a:solidFill>
              <a:srgbClr val="FF0000"/>
            </a:solidFill>
          </a:ln>
        </p:spPr>
        <p:txBody>
          <a:bodyPr wrap="square">
            <a:spAutoFit/>
          </a:bodyPr>
          <a:lstStyle/>
          <a:p>
            <a:pPr algn="ct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IMPORTANT!</a:t>
            </a:r>
            <a:b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b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Enter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your</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reviewing</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interests</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Please</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also</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enter</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the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main</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section</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your</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would</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like to be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involved</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with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as</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reviewer</a:t>
            </a:r>
            <a:endPar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691DC434-2AAE-B3B9-B997-715B8ADA32C4}"/>
              </a:ext>
            </a:extLst>
          </p:cNvPr>
          <p:cNvCxnSpPr>
            <a:cxnSpLocks/>
            <a:stCxn id="15" idx="3"/>
          </p:cNvCxnSpPr>
          <p:nvPr/>
        </p:nvCxnSpPr>
        <p:spPr>
          <a:xfrm>
            <a:off x="2921251" y="2971497"/>
            <a:ext cx="1155748" cy="580359"/>
          </a:xfrm>
          <a:prstGeom prst="line">
            <a:avLst/>
          </a:prstGeom>
          <a:ln w="12700">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6784D8EF-FF4A-F1B3-4C43-707038753117}"/>
              </a:ext>
            </a:extLst>
          </p:cNvPr>
          <p:cNvSpPr/>
          <p:nvPr/>
        </p:nvSpPr>
        <p:spPr>
          <a:xfrm>
            <a:off x="2799882" y="3837834"/>
            <a:ext cx="2600897" cy="1370669"/>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tx1">
                    <a:lumMod val="50000"/>
                    <a:lumOff val="50000"/>
                  </a:schemeClr>
                </a:solidFill>
              </a:ln>
            </a:endParaRPr>
          </a:p>
        </p:txBody>
      </p:sp>
      <p:cxnSp>
        <p:nvCxnSpPr>
          <p:cNvPr id="21" name="Straight Connector 20">
            <a:extLst>
              <a:ext uri="{FF2B5EF4-FFF2-40B4-BE49-F238E27FC236}">
                <a16:creationId xmlns:a16="http://schemas.microsoft.com/office/drawing/2014/main" id="{E22F1A93-6E20-D33F-0675-FB0960EDB7D2}"/>
              </a:ext>
            </a:extLst>
          </p:cNvPr>
          <p:cNvCxnSpPr/>
          <p:nvPr/>
        </p:nvCxnSpPr>
        <p:spPr>
          <a:xfrm>
            <a:off x="9417377" y="4176074"/>
            <a:ext cx="0" cy="0"/>
          </a:xfrm>
          <a:prstGeom prst="line">
            <a:avLst/>
          </a:prstGeom>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A5B6D3FB-299F-E216-8985-381D4783BAD3}"/>
              </a:ext>
            </a:extLst>
          </p:cNvPr>
          <p:cNvSpPr txBox="1"/>
          <p:nvPr/>
        </p:nvSpPr>
        <p:spPr>
          <a:xfrm>
            <a:off x="6096000" y="4167880"/>
            <a:ext cx="2731503" cy="830997"/>
          </a:xfrm>
          <a:prstGeom prst="rect">
            <a:avLst/>
          </a:prstGeom>
          <a:noFill/>
        </p:spPr>
        <p:txBody>
          <a:bodyPr wrap="square">
            <a:spAutoFit/>
          </a:bodyPr>
          <a:lstStyle/>
          <a:p>
            <a:r>
              <a:rPr lang="en-GB" sz="1200" dirty="0">
                <a:solidFill>
                  <a:srgbClr val="002C40"/>
                </a:solidFill>
                <a:latin typeface="Calibri" panose="020F0502020204030204" pitchFamily="34" charset="0"/>
                <a:ea typeface="Calibri" panose="020F0502020204030204" pitchFamily="34" charset="0"/>
                <a:cs typeface="Calibri" panose="020F0502020204030204" pitchFamily="34" charset="0"/>
              </a:rPr>
              <a:t>When you are registered in the system you will receive a system password, which you may change anytime in the  “Password” tab.</a:t>
            </a:r>
          </a:p>
        </p:txBody>
      </p:sp>
      <p:sp>
        <p:nvSpPr>
          <p:cNvPr id="23" name="Rectangle 22">
            <a:extLst>
              <a:ext uri="{FF2B5EF4-FFF2-40B4-BE49-F238E27FC236}">
                <a16:creationId xmlns:a16="http://schemas.microsoft.com/office/drawing/2014/main" id="{3716D075-7826-7E19-C784-6298A7C08CC6}"/>
              </a:ext>
            </a:extLst>
          </p:cNvPr>
          <p:cNvSpPr/>
          <p:nvPr/>
        </p:nvSpPr>
        <p:spPr>
          <a:xfrm>
            <a:off x="6099450" y="4117721"/>
            <a:ext cx="2731503" cy="2181564"/>
          </a:xfrm>
          <a:prstGeom prst="rect">
            <a:avLst/>
          </a:prstGeom>
          <a:no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E179B91F-AFA8-9771-02F0-62A9690EDE07}"/>
              </a:ext>
            </a:extLst>
          </p:cNvPr>
          <p:cNvSpPr txBox="1"/>
          <p:nvPr/>
        </p:nvSpPr>
        <p:spPr>
          <a:xfrm>
            <a:off x="443510" y="765066"/>
            <a:ext cx="11620788" cy="769441"/>
          </a:xfrm>
          <a:prstGeom prst="rect">
            <a:avLst/>
          </a:prstGeom>
          <a:noFill/>
        </p:spPr>
        <p:txBody>
          <a:bodyPr wrap="square" lIns="180000" rtlCol="0">
            <a:spAutoFit/>
          </a:bodyPr>
          <a:lstStyle/>
          <a:p>
            <a:r>
              <a:rPr lang="it-IT" sz="4400" dirty="0"/>
              <a:t>Update </a:t>
            </a:r>
            <a:r>
              <a:rPr lang="it-IT" sz="4400" dirty="0" err="1"/>
              <a:t>your</a:t>
            </a:r>
            <a:r>
              <a:rPr lang="it-IT" sz="4400" dirty="0"/>
              <a:t> information</a:t>
            </a:r>
            <a:endParaRPr lang="en-IT" sz="4400" dirty="0"/>
          </a:p>
        </p:txBody>
      </p:sp>
      <p:sp>
        <p:nvSpPr>
          <p:cNvPr id="4" name="Segnaposto numero diapositiva 3">
            <a:extLst>
              <a:ext uri="{FF2B5EF4-FFF2-40B4-BE49-F238E27FC236}">
                <a16:creationId xmlns:a16="http://schemas.microsoft.com/office/drawing/2014/main" id="{DDE373F2-46BF-DA24-C52E-6A38B3806978}"/>
              </a:ext>
            </a:extLst>
          </p:cNvPr>
          <p:cNvSpPr txBox="1">
            <a:spLocks/>
          </p:cNvSpPr>
          <p:nvPr/>
        </p:nvSpPr>
        <p:spPr>
          <a:xfrm>
            <a:off x="0" y="0"/>
            <a:ext cx="0" cy="0"/>
          </a:xfr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AFCFD2-F10D-4443-A9BC-269EB9127F56}" type="slidenum">
              <a:rPr lang="it-IT" smtClean="0"/>
              <a:pPr/>
              <a:t>9</a:t>
            </a:fld>
            <a:endParaRPr lang="it-IT" dirty="0"/>
          </a:p>
        </p:txBody>
      </p:sp>
      <p:pic>
        <p:nvPicPr>
          <p:cNvPr id="6" name="Graphic 5" descr="Home with solid fill">
            <a:hlinkClick r:id="" action="ppaction://hlinkshowjump?jump=firstslide"/>
            <a:extLst>
              <a:ext uri="{FF2B5EF4-FFF2-40B4-BE49-F238E27FC236}">
                <a16:creationId xmlns:a16="http://schemas.microsoft.com/office/drawing/2014/main" id="{1840F2B7-0A9A-0C50-5FA4-9DA4BB451C1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6056" y="96950"/>
            <a:ext cx="398943" cy="398943"/>
          </a:xfrm>
          <a:prstGeom prst="rect">
            <a:avLst/>
          </a:prstGeom>
        </p:spPr>
      </p:pic>
      <p:sp>
        <p:nvSpPr>
          <p:cNvPr id="8" name="Rounded Rectangle 34">
            <a:hlinkClick r:id="rId6" action="ppaction://hlinksldjump"/>
            <a:extLst>
              <a:ext uri="{FF2B5EF4-FFF2-40B4-BE49-F238E27FC236}">
                <a16:creationId xmlns:a16="http://schemas.microsoft.com/office/drawing/2014/main" id="{7BE172AD-25FC-0D43-AB39-417012DC578E}"/>
              </a:ext>
            </a:extLst>
          </p:cNvPr>
          <p:cNvSpPr/>
          <p:nvPr/>
        </p:nvSpPr>
        <p:spPr>
          <a:xfrm>
            <a:off x="6253904"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ounded Rectangle 24">
            <a:hlinkClick r:id="rId7" action="ppaction://hlinksldjump"/>
            <a:extLst>
              <a:ext uri="{FF2B5EF4-FFF2-40B4-BE49-F238E27FC236}">
                <a16:creationId xmlns:a16="http://schemas.microsoft.com/office/drawing/2014/main" id="{7A956393-2340-D3DA-E54A-7B22B46C2DC4}"/>
              </a:ext>
            </a:extLst>
          </p:cNvPr>
          <p:cNvSpPr/>
          <p:nvPr/>
        </p:nvSpPr>
        <p:spPr>
          <a:xfrm>
            <a:off x="2180015"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ounded Rectangle 25">
            <a:hlinkClick r:id="rId8" action="ppaction://hlinksldjump"/>
            <a:extLst>
              <a:ext uri="{FF2B5EF4-FFF2-40B4-BE49-F238E27FC236}">
                <a16:creationId xmlns:a16="http://schemas.microsoft.com/office/drawing/2014/main" id="{B76B7570-6D2F-3122-37A7-47C42B0390C7}"/>
              </a:ext>
            </a:extLst>
          </p:cNvPr>
          <p:cNvSpPr/>
          <p:nvPr/>
        </p:nvSpPr>
        <p:spPr>
          <a:xfrm>
            <a:off x="3127566"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Rounded Rectangle 34">
            <a:hlinkClick r:id="rId9" action="ppaction://hlinksldjump"/>
            <a:extLst>
              <a:ext uri="{FF2B5EF4-FFF2-40B4-BE49-F238E27FC236}">
                <a16:creationId xmlns:a16="http://schemas.microsoft.com/office/drawing/2014/main" id="{9EDA9447-114B-149A-5C90-DB3CF79B40CE}"/>
              </a:ext>
            </a:extLst>
          </p:cNvPr>
          <p:cNvSpPr/>
          <p:nvPr/>
        </p:nvSpPr>
        <p:spPr>
          <a:xfrm>
            <a:off x="7355566"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ounded Rectangle 34">
            <a:hlinkClick r:id="rId10" action="ppaction://hlinksldjump"/>
            <a:extLst>
              <a:ext uri="{FF2B5EF4-FFF2-40B4-BE49-F238E27FC236}">
                <a16:creationId xmlns:a16="http://schemas.microsoft.com/office/drawing/2014/main" id="{335319C0-ABB0-DB7F-2FF1-007F8F062971}"/>
              </a:ext>
            </a:extLst>
          </p:cNvPr>
          <p:cNvSpPr/>
          <p:nvPr/>
        </p:nvSpPr>
        <p:spPr>
          <a:xfrm>
            <a:off x="4229228"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Rounded Rectangle 34">
            <a:hlinkClick r:id="rId11" action="ppaction://hlinksldjump"/>
            <a:extLst>
              <a:ext uri="{FF2B5EF4-FFF2-40B4-BE49-F238E27FC236}">
                <a16:creationId xmlns:a16="http://schemas.microsoft.com/office/drawing/2014/main" id="{572C4FC1-6814-F877-A306-73B7D4389D97}"/>
              </a:ext>
            </a:extLst>
          </p:cNvPr>
          <p:cNvSpPr/>
          <p:nvPr/>
        </p:nvSpPr>
        <p:spPr>
          <a:xfrm>
            <a:off x="5124251"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Rounded Rectangle 34">
            <a:hlinkClick r:id="rId12" action="ppaction://hlinksldjump"/>
            <a:extLst>
              <a:ext uri="{FF2B5EF4-FFF2-40B4-BE49-F238E27FC236}">
                <a16:creationId xmlns:a16="http://schemas.microsoft.com/office/drawing/2014/main" id="{53F4F657-0DB8-8EEA-3528-9C4B6A7AB2AB}"/>
              </a:ext>
            </a:extLst>
          </p:cNvPr>
          <p:cNvSpPr/>
          <p:nvPr/>
        </p:nvSpPr>
        <p:spPr>
          <a:xfrm>
            <a:off x="858850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Rounded Rectangle 24">
            <a:hlinkClick r:id="rId13" action="ppaction://hlinksldjump"/>
            <a:extLst>
              <a:ext uri="{FF2B5EF4-FFF2-40B4-BE49-F238E27FC236}">
                <a16:creationId xmlns:a16="http://schemas.microsoft.com/office/drawing/2014/main" id="{CD205A73-2888-DD2F-796B-77049A9423AB}"/>
              </a:ext>
            </a:extLst>
          </p:cNvPr>
          <p:cNvSpPr/>
          <p:nvPr/>
        </p:nvSpPr>
        <p:spPr>
          <a:xfrm>
            <a:off x="1260282"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407967"/>
      </p:ext>
    </p:extLst>
  </p:cSld>
  <p:clrMapOvr>
    <a:masterClrMapping/>
  </p:clrMapOvr>
</p:sld>
</file>

<file path=ppt/theme/theme1.xml><?xml version="1.0" encoding="utf-8"?>
<a:theme xmlns:a="http://schemas.openxmlformats.org/drawingml/2006/main" name="Tema di Office">
  <a:themeElements>
    <a:clrScheme name="Personalizzato 1">
      <a:dk1>
        <a:srgbClr val="1A1A1A"/>
      </a:dk1>
      <a:lt1>
        <a:sysClr val="window" lastClr="FFFFFF"/>
      </a:lt1>
      <a:dk2>
        <a:srgbClr val="1A1A1A"/>
      </a:dk2>
      <a:lt2>
        <a:srgbClr val="EEECE1"/>
      </a:lt2>
      <a:accent1>
        <a:srgbClr val="3B6AB1"/>
      </a:accent1>
      <a:accent2>
        <a:srgbClr val="94BFFF"/>
      </a:accent2>
      <a:accent3>
        <a:srgbClr val="D8D8D8"/>
      </a:accent3>
      <a:accent4>
        <a:srgbClr val="BFBFBF"/>
      </a:accent4>
      <a:accent5>
        <a:srgbClr val="A5A5A5"/>
      </a:accent5>
      <a:accent6>
        <a:srgbClr val="3F3F3F"/>
      </a:accent6>
      <a:hlink>
        <a:srgbClr val="3B6AB1"/>
      </a:hlink>
      <a:folHlink>
        <a:srgbClr val="3B6AB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plate AboutScience 2024 [Sola lettura]" id="{1FFA21DC-7F1D-49C7-A550-4D22B5590ED2}" vid="{C142FAAD-15BD-45CE-ADF5-D3A47E0A6B6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91BEE88E8B99F479BEED4D556673D57" ma:contentTypeVersion="13" ma:contentTypeDescription="Create a new document." ma:contentTypeScope="" ma:versionID="201ef389e757323665bc1cf482afc821">
  <xsd:schema xmlns:xsd="http://www.w3.org/2001/XMLSchema" xmlns:xs="http://www.w3.org/2001/XMLSchema" xmlns:p="http://schemas.microsoft.com/office/2006/metadata/properties" xmlns:ns2="ec4a2910-c2dc-438f-b58c-f181e8bee36a" xmlns:ns3="aa04236e-fcda-4da2-bda4-90fe7b87c823" targetNamespace="http://schemas.microsoft.com/office/2006/metadata/properties" ma:root="true" ma:fieldsID="a466463a9ad687eea661ea130c92ca8b" ns2:_="" ns3:_="">
    <xsd:import namespace="ec4a2910-c2dc-438f-b58c-f181e8bee36a"/>
    <xsd:import namespace="aa04236e-fcda-4da2-bda4-90fe7b87c82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4a2910-c2dc-438f-b58c-f181e8bee3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adb420e-c586-4fe2-a2c7-144d6dae80a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04236e-fcda-4da2-bda4-90fe7b87c823"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ed41305-087b-4f0b-8904-45374357cf41}" ma:internalName="TaxCatchAll" ma:showField="CatchAllData" ma:web="aa04236e-fcda-4da2-bda4-90fe7b87c8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c4a2910-c2dc-438f-b58c-f181e8bee36a">
      <Terms xmlns="http://schemas.microsoft.com/office/infopath/2007/PartnerControls"/>
    </lcf76f155ced4ddcb4097134ff3c332f>
    <TaxCatchAll xmlns="aa04236e-fcda-4da2-bda4-90fe7b87c823" xsi:nil="true"/>
  </documentManagement>
</p:properties>
</file>

<file path=customXml/itemProps1.xml><?xml version="1.0" encoding="utf-8"?>
<ds:datastoreItem xmlns:ds="http://schemas.openxmlformats.org/officeDocument/2006/customXml" ds:itemID="{303EDB02-356A-4E25-93AD-0F2D5C50775D}">
  <ds:schemaRefs>
    <ds:schemaRef ds:uri="http://schemas.microsoft.com/sharepoint/v3/contenttype/forms"/>
  </ds:schemaRefs>
</ds:datastoreItem>
</file>

<file path=customXml/itemProps2.xml><?xml version="1.0" encoding="utf-8"?>
<ds:datastoreItem xmlns:ds="http://schemas.openxmlformats.org/officeDocument/2006/customXml" ds:itemID="{649976D4-E771-4F55-B87D-674EDD3236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4a2910-c2dc-438f-b58c-f181e8bee36a"/>
    <ds:schemaRef ds:uri="aa04236e-fcda-4da2-bda4-90fe7b87c8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6D9C94-760E-45E5-9E63-4F6351050853}">
  <ds:schemaRefs>
    <ds:schemaRef ds:uri="http://schemas.microsoft.com/office/2006/metadata/properties"/>
    <ds:schemaRef ds:uri="http://schemas.microsoft.com/office/infopath/2007/PartnerControls"/>
    <ds:schemaRef ds:uri="ec4a2910-c2dc-438f-b58c-f181e8bee36a"/>
    <ds:schemaRef ds:uri="aa04236e-fcda-4da2-bda4-90fe7b87c823"/>
  </ds:schemaRefs>
</ds:datastoreItem>
</file>

<file path=docProps/app.xml><?xml version="1.0" encoding="utf-8"?>
<Properties xmlns="http://schemas.openxmlformats.org/officeDocument/2006/extended-properties" xmlns:vt="http://schemas.openxmlformats.org/officeDocument/2006/docPropsVTypes">
  <Template>_Template AboutScience 2024</Template>
  <TotalTime>29</TotalTime>
  <Words>948</Words>
  <Application>Microsoft Office PowerPoint</Application>
  <PresentationFormat>Widescreen</PresentationFormat>
  <Paragraphs>160</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Verdana</vt:lpstr>
      <vt:lpstr>Tema di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Lucia Steele</dc:creator>
  <cp:lastModifiedBy>Lucia Steele</cp:lastModifiedBy>
  <cp:revision>7</cp:revision>
  <dcterms:created xsi:type="dcterms:W3CDTF">2026-02-03T15:22:35Z</dcterms:created>
  <dcterms:modified xsi:type="dcterms:W3CDTF">2026-04-19T09:23:07Z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0x010100391BEE88E8B99F479BEED4D556673D57</vt:lpwstr>
  </property>
  <property fmtid="{D5CDD505-2E9C-101B-9397-08002B2CF9AE}" pid="3" name="MediaServiceImageTags">
    <vt:lpwstr/>
  </property>
</Properties>
</file>